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384" r:id="rId4"/>
    <p:sldId id="385" r:id="rId5"/>
    <p:sldId id="399" r:id="rId6"/>
    <p:sldId id="403" r:id="rId7"/>
    <p:sldId id="400" r:id="rId8"/>
    <p:sldId id="408" r:id="rId9"/>
    <p:sldId id="409" r:id="rId10"/>
    <p:sldId id="410" r:id="rId11"/>
    <p:sldId id="411" r:id="rId12"/>
    <p:sldId id="404" r:id="rId13"/>
    <p:sldId id="311" r:id="rId1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CC00"/>
    <a:srgbClr val="2579BF"/>
    <a:srgbClr val="FFCCCC"/>
    <a:srgbClr val="A4A658"/>
    <a:srgbClr val="4E6FB0"/>
    <a:srgbClr val="3BBBF5"/>
    <a:srgbClr val="436BED"/>
    <a:srgbClr val="BAEE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75" autoAdjust="0"/>
  </p:normalViewPr>
  <p:slideViewPr>
    <p:cSldViewPr snapToGrid="0">
      <p:cViewPr>
        <p:scale>
          <a:sx n="75" d="100"/>
          <a:sy n="75" d="100"/>
        </p:scale>
        <p:origin x="-49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#1">
  <dgm:title val=""/>
  <dgm:desc val=""/>
  <dgm:catLst>
    <dgm:cat type="accent4" pri="11200"/>
  </dgm:catLst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#1">
  <dgm:title val=""/>
  <dgm:desc val=""/>
  <dgm:catLst>
    <dgm:cat type="mainScheme" pri="10300"/>
  </dgm:catLst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D315C-06B1-44F2-9271-7E44C451910E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</dgm:pt>
    <dgm:pt modelId="{B5BA82F2-7DB5-4784-B390-E2C6B3160C30}">
      <dgm:prSet phldrT="[文本]"/>
      <dgm:spPr/>
      <dgm:t>
        <a:bodyPr/>
        <a:lstStyle/>
        <a:p>
          <a:r>
            <a:rPr lang="zh-CN" altLang="en-US" b="1" dirty="0" smtClean="0">
              <a:latin typeface="隶书" pitchFamily="49" charset="-122"/>
              <a:ea typeface="隶书" pitchFamily="49" charset="-122"/>
            </a:rPr>
            <a:t>缘起</a:t>
          </a:r>
          <a:endParaRPr lang="zh-CN" altLang="en-US" b="1" dirty="0">
            <a:latin typeface="隶书" pitchFamily="49" charset="-122"/>
            <a:ea typeface="隶书" pitchFamily="49" charset="-122"/>
          </a:endParaRPr>
        </a:p>
      </dgm:t>
    </dgm:pt>
    <dgm:pt modelId="{DFF6FC9E-7D05-407F-A999-8635265E6BCB}" type="parTrans" cxnId="{4506283F-0663-4093-8FCB-8D15B3A22C0B}">
      <dgm:prSet/>
      <dgm:spPr/>
      <dgm:t>
        <a:bodyPr/>
        <a:lstStyle/>
        <a:p>
          <a:endParaRPr lang="zh-CN" altLang="en-US"/>
        </a:p>
      </dgm:t>
    </dgm:pt>
    <dgm:pt modelId="{F02C6716-9E0C-44F3-81A5-2EFAEAF215BB}" type="sibTrans" cxnId="{4506283F-0663-4093-8FCB-8D15B3A22C0B}">
      <dgm:prSet/>
      <dgm:spPr/>
      <dgm:t>
        <a:bodyPr/>
        <a:lstStyle/>
        <a:p>
          <a:endParaRPr lang="zh-CN" altLang="en-US"/>
        </a:p>
      </dgm:t>
    </dgm:pt>
    <dgm:pt modelId="{64FAB5B1-0A5D-4AC7-9597-586917A42EE9}">
      <dgm:prSet phldrT="[文本]"/>
      <dgm:spPr/>
      <dgm:t>
        <a:bodyPr/>
        <a:lstStyle/>
        <a:p>
          <a:r>
            <a:rPr lang="zh-CN" altLang="en-US" b="1" dirty="0" smtClean="0">
              <a:latin typeface="隶书" pitchFamily="49" charset="-122"/>
              <a:ea typeface="隶书" pitchFamily="49" charset="-122"/>
            </a:rPr>
            <a:t>应然</a:t>
          </a:r>
          <a:endParaRPr lang="zh-CN" altLang="en-US" b="1" dirty="0">
            <a:latin typeface="隶书" pitchFamily="49" charset="-122"/>
            <a:ea typeface="隶书" pitchFamily="49" charset="-122"/>
          </a:endParaRPr>
        </a:p>
      </dgm:t>
    </dgm:pt>
    <dgm:pt modelId="{29190C2C-3724-4B6A-BF61-FF1E9B21BB7D}" type="parTrans" cxnId="{B44324B5-FE8A-4F4B-93BC-A5E0F511312C}">
      <dgm:prSet/>
      <dgm:spPr/>
      <dgm:t>
        <a:bodyPr/>
        <a:lstStyle/>
        <a:p>
          <a:endParaRPr lang="zh-CN" altLang="en-US"/>
        </a:p>
      </dgm:t>
    </dgm:pt>
    <dgm:pt modelId="{9021A1AC-A7DF-464E-874B-256BB89B657B}" type="sibTrans" cxnId="{B44324B5-FE8A-4F4B-93BC-A5E0F511312C}">
      <dgm:prSet/>
      <dgm:spPr/>
      <dgm:t>
        <a:bodyPr/>
        <a:lstStyle/>
        <a:p>
          <a:endParaRPr lang="zh-CN" altLang="en-US"/>
        </a:p>
      </dgm:t>
    </dgm:pt>
    <dgm:pt modelId="{8F3355B8-B188-4FEF-9B22-5CA8D08FEE13}">
      <dgm:prSet phldrT="[文本]"/>
      <dgm:spPr/>
      <dgm:t>
        <a:bodyPr/>
        <a:lstStyle/>
        <a:p>
          <a:r>
            <a:rPr lang="zh-CN" altLang="en-US" b="1" dirty="0" smtClean="0">
              <a:latin typeface="隶书" pitchFamily="49" charset="-122"/>
              <a:ea typeface="隶书" pitchFamily="49" charset="-122"/>
            </a:rPr>
            <a:t>实然</a:t>
          </a:r>
          <a:endParaRPr lang="zh-CN" altLang="en-US" b="1" dirty="0">
            <a:latin typeface="隶书" pitchFamily="49" charset="-122"/>
            <a:ea typeface="隶书" pitchFamily="49" charset="-122"/>
          </a:endParaRPr>
        </a:p>
      </dgm:t>
    </dgm:pt>
    <dgm:pt modelId="{1297733B-441F-41EC-9375-95A548423F79}" type="parTrans" cxnId="{368F08A5-6C4E-4A49-A5DC-321AD2CF533E}">
      <dgm:prSet/>
      <dgm:spPr/>
      <dgm:t>
        <a:bodyPr/>
        <a:lstStyle/>
        <a:p>
          <a:endParaRPr lang="zh-CN" altLang="en-US"/>
        </a:p>
      </dgm:t>
    </dgm:pt>
    <dgm:pt modelId="{4028E560-65F0-48DA-BDA7-95AA92703F69}" type="sibTrans" cxnId="{368F08A5-6C4E-4A49-A5DC-321AD2CF533E}">
      <dgm:prSet/>
      <dgm:spPr/>
      <dgm:t>
        <a:bodyPr/>
        <a:lstStyle/>
        <a:p>
          <a:endParaRPr lang="zh-CN" altLang="en-US"/>
        </a:p>
      </dgm:t>
    </dgm:pt>
    <dgm:pt modelId="{EBE34A24-F4E2-47AF-88CA-89CED0179531}" type="pres">
      <dgm:prSet presAssocID="{AF7D315C-06B1-44F2-9271-7E44C451910E}" presName="linearFlow" presStyleCnt="0">
        <dgm:presLayoutVars>
          <dgm:resizeHandles val="exact"/>
        </dgm:presLayoutVars>
      </dgm:prSet>
      <dgm:spPr/>
    </dgm:pt>
    <dgm:pt modelId="{028D4F2F-769B-470E-A27F-56FAE470106B}" type="pres">
      <dgm:prSet presAssocID="{B5BA82F2-7DB5-4784-B390-E2C6B3160C3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698269-2D7C-4CC0-8CD5-D52D249E36C3}" type="pres">
      <dgm:prSet presAssocID="{F02C6716-9E0C-44F3-81A5-2EFAEAF215BB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6660A4F-C2B2-4B00-9653-666B51C5CBDB}" type="pres">
      <dgm:prSet presAssocID="{F02C6716-9E0C-44F3-81A5-2EFAEAF215BB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83C4411E-8960-4597-A326-B7F7C6C6D481}" type="pres">
      <dgm:prSet presAssocID="{64FAB5B1-0A5D-4AC7-9597-586917A42EE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C47CC1-585E-4572-A656-EBC26CE3D05D}" type="pres">
      <dgm:prSet presAssocID="{9021A1AC-A7DF-464E-874B-256BB89B657B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1CA1CD2A-4BE1-4D3C-B693-0AF914A76327}" type="pres">
      <dgm:prSet presAssocID="{9021A1AC-A7DF-464E-874B-256BB89B657B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C2A9E284-088E-4681-BB20-BAAE6B61689F}" type="pres">
      <dgm:prSet presAssocID="{8F3355B8-B188-4FEF-9B22-5CA8D08FEE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54734E3-0E38-4644-BDAB-4A93763A0052}" type="presOf" srcId="{8F3355B8-B188-4FEF-9B22-5CA8D08FEE13}" destId="{C2A9E284-088E-4681-BB20-BAAE6B61689F}" srcOrd="0" destOrd="0" presId="urn:microsoft.com/office/officeart/2005/8/layout/process2"/>
    <dgm:cxn modelId="{B2A21475-643E-41B9-A089-ADC22FA38B4C}" type="presOf" srcId="{F02C6716-9E0C-44F3-81A5-2EFAEAF215BB}" destId="{D8698269-2D7C-4CC0-8CD5-D52D249E36C3}" srcOrd="0" destOrd="0" presId="urn:microsoft.com/office/officeart/2005/8/layout/process2"/>
    <dgm:cxn modelId="{B44324B5-FE8A-4F4B-93BC-A5E0F511312C}" srcId="{AF7D315C-06B1-44F2-9271-7E44C451910E}" destId="{64FAB5B1-0A5D-4AC7-9597-586917A42EE9}" srcOrd="1" destOrd="0" parTransId="{29190C2C-3724-4B6A-BF61-FF1E9B21BB7D}" sibTransId="{9021A1AC-A7DF-464E-874B-256BB89B657B}"/>
    <dgm:cxn modelId="{72EBEAE2-18B5-434B-BDDB-A657CBB31CF9}" type="presOf" srcId="{9021A1AC-A7DF-464E-874B-256BB89B657B}" destId="{61C47CC1-585E-4572-A656-EBC26CE3D05D}" srcOrd="0" destOrd="0" presId="urn:microsoft.com/office/officeart/2005/8/layout/process2"/>
    <dgm:cxn modelId="{35706E85-9933-4039-A4FD-4BE40FFBF0C2}" type="presOf" srcId="{9021A1AC-A7DF-464E-874B-256BB89B657B}" destId="{1CA1CD2A-4BE1-4D3C-B693-0AF914A76327}" srcOrd="1" destOrd="0" presId="urn:microsoft.com/office/officeart/2005/8/layout/process2"/>
    <dgm:cxn modelId="{4506283F-0663-4093-8FCB-8D15B3A22C0B}" srcId="{AF7D315C-06B1-44F2-9271-7E44C451910E}" destId="{B5BA82F2-7DB5-4784-B390-E2C6B3160C30}" srcOrd="0" destOrd="0" parTransId="{DFF6FC9E-7D05-407F-A999-8635265E6BCB}" sibTransId="{F02C6716-9E0C-44F3-81A5-2EFAEAF215BB}"/>
    <dgm:cxn modelId="{52E1B874-3DE7-44A2-8DDA-CE7DC6DD89B4}" type="presOf" srcId="{B5BA82F2-7DB5-4784-B390-E2C6B3160C30}" destId="{028D4F2F-769B-470E-A27F-56FAE470106B}" srcOrd="0" destOrd="0" presId="urn:microsoft.com/office/officeart/2005/8/layout/process2"/>
    <dgm:cxn modelId="{15D14A07-6C50-4C88-AB2E-8CADE29260B4}" type="presOf" srcId="{AF7D315C-06B1-44F2-9271-7E44C451910E}" destId="{EBE34A24-F4E2-47AF-88CA-89CED0179531}" srcOrd="0" destOrd="0" presId="urn:microsoft.com/office/officeart/2005/8/layout/process2"/>
    <dgm:cxn modelId="{C617FF9D-48BF-4F12-BEF1-011904FB7F44}" type="presOf" srcId="{F02C6716-9E0C-44F3-81A5-2EFAEAF215BB}" destId="{26660A4F-C2B2-4B00-9653-666B51C5CBDB}" srcOrd="1" destOrd="0" presId="urn:microsoft.com/office/officeart/2005/8/layout/process2"/>
    <dgm:cxn modelId="{368F08A5-6C4E-4A49-A5DC-321AD2CF533E}" srcId="{AF7D315C-06B1-44F2-9271-7E44C451910E}" destId="{8F3355B8-B188-4FEF-9B22-5CA8D08FEE13}" srcOrd="2" destOrd="0" parTransId="{1297733B-441F-41EC-9375-95A548423F79}" sibTransId="{4028E560-65F0-48DA-BDA7-95AA92703F69}"/>
    <dgm:cxn modelId="{DC536905-565C-44FC-87B6-A5F1B2E6E3AD}" type="presOf" srcId="{64FAB5B1-0A5D-4AC7-9597-586917A42EE9}" destId="{83C4411E-8960-4597-A326-B7F7C6C6D481}" srcOrd="0" destOrd="0" presId="urn:microsoft.com/office/officeart/2005/8/layout/process2"/>
    <dgm:cxn modelId="{91AAA670-A0FE-4575-B871-5823C786CB92}" type="presParOf" srcId="{EBE34A24-F4E2-47AF-88CA-89CED0179531}" destId="{028D4F2F-769B-470E-A27F-56FAE470106B}" srcOrd="0" destOrd="0" presId="urn:microsoft.com/office/officeart/2005/8/layout/process2"/>
    <dgm:cxn modelId="{8E48966B-DC7C-4C40-96DB-3FA8696BB310}" type="presParOf" srcId="{EBE34A24-F4E2-47AF-88CA-89CED0179531}" destId="{D8698269-2D7C-4CC0-8CD5-D52D249E36C3}" srcOrd="1" destOrd="0" presId="urn:microsoft.com/office/officeart/2005/8/layout/process2"/>
    <dgm:cxn modelId="{D86AE33D-4C3E-4628-B82C-FAB875EDE9F0}" type="presParOf" srcId="{D8698269-2D7C-4CC0-8CD5-D52D249E36C3}" destId="{26660A4F-C2B2-4B00-9653-666B51C5CBDB}" srcOrd="0" destOrd="0" presId="urn:microsoft.com/office/officeart/2005/8/layout/process2"/>
    <dgm:cxn modelId="{A3977A85-B866-408E-A157-F4CA7F4A8F71}" type="presParOf" srcId="{EBE34A24-F4E2-47AF-88CA-89CED0179531}" destId="{83C4411E-8960-4597-A326-B7F7C6C6D481}" srcOrd="2" destOrd="0" presId="urn:microsoft.com/office/officeart/2005/8/layout/process2"/>
    <dgm:cxn modelId="{0A7A7CE4-14BE-4261-908A-653545C43652}" type="presParOf" srcId="{EBE34A24-F4E2-47AF-88CA-89CED0179531}" destId="{61C47CC1-585E-4572-A656-EBC26CE3D05D}" srcOrd="3" destOrd="0" presId="urn:microsoft.com/office/officeart/2005/8/layout/process2"/>
    <dgm:cxn modelId="{72422DF3-ACB6-421A-B60D-B3C58D0DF890}" type="presParOf" srcId="{61C47CC1-585E-4572-A656-EBC26CE3D05D}" destId="{1CA1CD2A-4BE1-4D3C-B693-0AF914A76327}" srcOrd="0" destOrd="0" presId="urn:microsoft.com/office/officeart/2005/8/layout/process2"/>
    <dgm:cxn modelId="{29AF0C1F-2598-41A5-B56F-66133952D928}" type="presParOf" srcId="{EBE34A24-F4E2-47AF-88CA-89CED0179531}" destId="{C2A9E284-088E-4681-BB20-BAAE6B61689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0E287-F8D3-479F-B387-E6331652D9E9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80FC8FD-182D-4097-BE72-BBD7E537A999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形势所迫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C93F57AA-4EA6-46D6-9909-B98DDA078F67}" type="parTrans" cxnId="{756DACD1-465B-4559-A629-44ECECD4B77D}">
      <dgm:prSet/>
      <dgm:spPr/>
      <dgm:t>
        <a:bodyPr/>
        <a:lstStyle/>
        <a:p>
          <a:endParaRPr lang="zh-CN" altLang="en-US"/>
        </a:p>
      </dgm:t>
    </dgm:pt>
    <dgm:pt modelId="{3B4B85C4-4065-4370-8B8B-4747A1D21A36}" type="sibTrans" cxnId="{756DACD1-465B-4559-A629-44ECECD4B77D}">
      <dgm:prSet/>
      <dgm:spPr/>
      <dgm:t>
        <a:bodyPr/>
        <a:lstStyle/>
        <a:p>
          <a:endParaRPr lang="zh-CN" altLang="en-US"/>
        </a:p>
      </dgm:t>
    </dgm:pt>
    <dgm:pt modelId="{14E79803-92BB-44FF-8410-38BCF492059D}">
      <dgm:prSet phldrT="[文本]"/>
      <dgm:spPr/>
      <dgm:t>
        <a:bodyPr/>
        <a:lstStyle/>
        <a:p>
          <a:r>
            <a:rPr lang="zh-CN" altLang="en-US" b="1" dirty="0" smtClean="0"/>
            <a:t>信息化大势所趋</a:t>
          </a:r>
          <a:endParaRPr lang="zh-CN" altLang="en-US" b="1" dirty="0"/>
        </a:p>
      </dgm:t>
    </dgm:pt>
    <dgm:pt modelId="{74125798-0ADD-4ADD-9748-E4856B8C38FB}" type="parTrans" cxnId="{E5E9B316-E7CD-49B8-9C95-A30A07383F13}">
      <dgm:prSet/>
      <dgm:spPr/>
      <dgm:t>
        <a:bodyPr/>
        <a:lstStyle/>
        <a:p>
          <a:endParaRPr lang="zh-CN" altLang="en-US"/>
        </a:p>
      </dgm:t>
    </dgm:pt>
    <dgm:pt modelId="{8A93EF31-AE32-4406-BF7A-B4124D7D70BB}" type="sibTrans" cxnId="{E5E9B316-E7CD-49B8-9C95-A30A07383F13}">
      <dgm:prSet/>
      <dgm:spPr/>
      <dgm:t>
        <a:bodyPr/>
        <a:lstStyle/>
        <a:p>
          <a:endParaRPr lang="zh-CN" altLang="en-US"/>
        </a:p>
      </dgm:t>
    </dgm:pt>
    <dgm:pt modelId="{23C2DB1B-7E68-4360-9075-71FBDB98F956}">
      <dgm:prSet phldrT="[文本]"/>
      <dgm:spPr/>
      <dgm:t>
        <a:bodyPr/>
        <a:lstStyle/>
        <a:p>
          <a:r>
            <a:rPr lang="zh-CN" altLang="en-US" b="1" dirty="0" smtClean="0"/>
            <a:t>信息化无所不在</a:t>
          </a:r>
          <a:endParaRPr lang="zh-CN" altLang="en-US" b="1" dirty="0"/>
        </a:p>
      </dgm:t>
    </dgm:pt>
    <dgm:pt modelId="{6369A6F8-D988-42D4-B39B-71A3197B2AAA}" type="parTrans" cxnId="{1AD00ED9-752D-409B-B214-26758E3FFF0F}">
      <dgm:prSet/>
      <dgm:spPr/>
      <dgm:t>
        <a:bodyPr/>
        <a:lstStyle/>
        <a:p>
          <a:endParaRPr lang="zh-CN" altLang="en-US"/>
        </a:p>
      </dgm:t>
    </dgm:pt>
    <dgm:pt modelId="{0D79956F-D84B-410D-B4A4-4AF6C41FF399}" type="sibTrans" cxnId="{1AD00ED9-752D-409B-B214-26758E3FFF0F}">
      <dgm:prSet/>
      <dgm:spPr/>
      <dgm:t>
        <a:bodyPr/>
        <a:lstStyle/>
        <a:p>
          <a:endParaRPr lang="zh-CN" altLang="en-US"/>
        </a:p>
      </dgm:t>
    </dgm:pt>
    <dgm:pt modelId="{011804E1-36C0-4147-B44E-22D21E3B880F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工作所求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761DCC11-971B-4236-BFD5-DAC95CB199A0}" type="parTrans" cxnId="{3C0EEC95-DD82-4E2C-BC07-4A11056F676A}">
      <dgm:prSet/>
      <dgm:spPr/>
      <dgm:t>
        <a:bodyPr/>
        <a:lstStyle/>
        <a:p>
          <a:endParaRPr lang="zh-CN" altLang="en-US"/>
        </a:p>
      </dgm:t>
    </dgm:pt>
    <dgm:pt modelId="{8D4F7BF2-B650-4EE1-A8CB-9557B5D2CFCF}" type="sibTrans" cxnId="{3C0EEC95-DD82-4E2C-BC07-4A11056F676A}">
      <dgm:prSet/>
      <dgm:spPr/>
      <dgm:t>
        <a:bodyPr/>
        <a:lstStyle/>
        <a:p>
          <a:endParaRPr lang="zh-CN" altLang="en-US"/>
        </a:p>
      </dgm:t>
    </dgm:pt>
    <dgm:pt modelId="{E10EE091-51E3-453C-A5D2-C05C60B3F4F8}">
      <dgm:prSet phldrT="[文本]"/>
      <dgm:spPr/>
      <dgm:t>
        <a:bodyPr/>
        <a:lstStyle/>
        <a:p>
          <a:r>
            <a:rPr lang="zh-CN" altLang="en-US" b="1" dirty="0" smtClean="0"/>
            <a:t>规范、高效</a:t>
          </a:r>
          <a:endParaRPr lang="zh-CN" altLang="en-US" b="1" dirty="0"/>
        </a:p>
      </dgm:t>
    </dgm:pt>
    <dgm:pt modelId="{7B5BA40C-A97C-4906-9ABE-9978095F1C66}" type="parTrans" cxnId="{7E2AAA11-DFEA-4CF8-A3ED-F728ED2E11E7}">
      <dgm:prSet/>
      <dgm:spPr/>
      <dgm:t>
        <a:bodyPr/>
        <a:lstStyle/>
        <a:p>
          <a:endParaRPr lang="zh-CN" altLang="en-US"/>
        </a:p>
      </dgm:t>
    </dgm:pt>
    <dgm:pt modelId="{840E7E93-B68A-41F8-A6A6-A91B243A384F}" type="sibTrans" cxnId="{7E2AAA11-DFEA-4CF8-A3ED-F728ED2E11E7}">
      <dgm:prSet/>
      <dgm:spPr/>
      <dgm:t>
        <a:bodyPr/>
        <a:lstStyle/>
        <a:p>
          <a:endParaRPr lang="zh-CN" altLang="en-US"/>
        </a:p>
      </dgm:t>
    </dgm:pt>
    <dgm:pt modelId="{C4B94A96-0879-4D76-A828-27B67EDD1ADB}">
      <dgm:prSet phldrT="[文本]"/>
      <dgm:spPr/>
      <dgm:t>
        <a:bodyPr/>
        <a:lstStyle/>
        <a:p>
          <a:r>
            <a:rPr lang="zh-CN" altLang="en-US" b="1" dirty="0" smtClean="0"/>
            <a:t>追溯、廉洁</a:t>
          </a:r>
          <a:endParaRPr lang="zh-CN" altLang="en-US" b="1" dirty="0"/>
        </a:p>
      </dgm:t>
    </dgm:pt>
    <dgm:pt modelId="{A5D1A7EF-10EE-4E09-B162-3D13430A2432}" type="parTrans" cxnId="{CE6919E6-AE61-4B99-805A-71F5DFEBC9EF}">
      <dgm:prSet/>
      <dgm:spPr/>
      <dgm:t>
        <a:bodyPr/>
        <a:lstStyle/>
        <a:p>
          <a:endParaRPr lang="zh-CN" altLang="en-US"/>
        </a:p>
      </dgm:t>
    </dgm:pt>
    <dgm:pt modelId="{07A696B8-FBC6-4BD0-84F9-8C9B0034D0E6}" type="sibTrans" cxnId="{CE6919E6-AE61-4B99-805A-71F5DFEBC9EF}">
      <dgm:prSet/>
      <dgm:spPr/>
      <dgm:t>
        <a:bodyPr/>
        <a:lstStyle/>
        <a:p>
          <a:endParaRPr lang="zh-CN" altLang="en-US"/>
        </a:p>
      </dgm:t>
    </dgm:pt>
    <dgm:pt modelId="{58501B03-EAFC-43D4-A562-09319908E62B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管理所需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87F01A4E-BAED-41A6-8FA5-41FEB0258687}" type="parTrans" cxnId="{0B0D1C58-8751-413B-A90E-9A1AC6DAE2B2}">
      <dgm:prSet/>
      <dgm:spPr/>
      <dgm:t>
        <a:bodyPr/>
        <a:lstStyle/>
        <a:p>
          <a:endParaRPr lang="zh-CN" altLang="en-US"/>
        </a:p>
      </dgm:t>
    </dgm:pt>
    <dgm:pt modelId="{8A59E574-570D-47FB-A53F-4358AA5E6791}" type="sibTrans" cxnId="{0B0D1C58-8751-413B-A90E-9A1AC6DAE2B2}">
      <dgm:prSet/>
      <dgm:spPr/>
      <dgm:t>
        <a:bodyPr/>
        <a:lstStyle/>
        <a:p>
          <a:endParaRPr lang="zh-CN" altLang="en-US"/>
        </a:p>
      </dgm:t>
    </dgm:pt>
    <dgm:pt modelId="{E185C5D1-B167-4DB9-A795-5C6D3D3F0E28}">
      <dgm:prSet phldrT="[文本]"/>
      <dgm:spPr/>
      <dgm:t>
        <a:bodyPr/>
        <a:lstStyle/>
        <a:p>
          <a:r>
            <a:rPr lang="zh-CN" altLang="en-US" b="1" dirty="0" smtClean="0"/>
            <a:t>建设规模大、周期长、工期紧</a:t>
          </a:r>
          <a:endParaRPr lang="zh-CN" altLang="en-US" b="1" dirty="0"/>
        </a:p>
      </dgm:t>
    </dgm:pt>
    <dgm:pt modelId="{99121A91-9379-403C-8876-1A0B277C1EA5}" type="parTrans" cxnId="{791EFDEB-ECB4-43F8-B8B6-BF6580B09F3F}">
      <dgm:prSet/>
      <dgm:spPr/>
      <dgm:t>
        <a:bodyPr/>
        <a:lstStyle/>
        <a:p>
          <a:endParaRPr lang="zh-CN" altLang="en-US"/>
        </a:p>
      </dgm:t>
    </dgm:pt>
    <dgm:pt modelId="{44379D4F-18E8-4141-9C5A-08065F92280C}" type="sibTrans" cxnId="{791EFDEB-ECB4-43F8-B8B6-BF6580B09F3F}">
      <dgm:prSet/>
      <dgm:spPr/>
      <dgm:t>
        <a:bodyPr/>
        <a:lstStyle/>
        <a:p>
          <a:endParaRPr lang="zh-CN" altLang="en-US"/>
        </a:p>
      </dgm:t>
    </dgm:pt>
    <dgm:pt modelId="{5A00564E-DD84-4317-BFB4-C6049ECAA2D2}">
      <dgm:prSet phldrT="[文本]"/>
      <dgm:spPr/>
      <dgm:t>
        <a:bodyPr/>
        <a:lstStyle/>
        <a:p>
          <a:r>
            <a:rPr lang="zh-CN" altLang="en-US" b="1" dirty="0" smtClean="0"/>
            <a:t>投资大、控制严</a:t>
          </a:r>
          <a:endParaRPr lang="zh-CN" altLang="en-US" b="1" dirty="0"/>
        </a:p>
      </dgm:t>
    </dgm:pt>
    <dgm:pt modelId="{7482B66F-8D5E-4C25-BF42-D1D55A128763}" type="parTrans" cxnId="{81F6C5AA-955F-416D-9700-E53D5EB0F699}">
      <dgm:prSet/>
      <dgm:spPr/>
      <dgm:t>
        <a:bodyPr/>
        <a:lstStyle/>
        <a:p>
          <a:endParaRPr lang="zh-CN" altLang="en-US"/>
        </a:p>
      </dgm:t>
    </dgm:pt>
    <dgm:pt modelId="{74FD98E7-1A99-4B9E-9005-DED46D66D897}" type="sibTrans" cxnId="{81F6C5AA-955F-416D-9700-E53D5EB0F699}">
      <dgm:prSet/>
      <dgm:spPr/>
      <dgm:t>
        <a:bodyPr/>
        <a:lstStyle/>
        <a:p>
          <a:endParaRPr lang="zh-CN" altLang="en-US"/>
        </a:p>
      </dgm:t>
    </dgm:pt>
    <dgm:pt modelId="{8AC4403A-01BF-487B-B127-35BA753CE53D}">
      <dgm:prSet phldrT="[文本]"/>
      <dgm:spPr/>
      <dgm:t>
        <a:bodyPr/>
        <a:lstStyle/>
        <a:p>
          <a:r>
            <a:rPr lang="zh-CN" altLang="en-US" b="1" dirty="0" smtClean="0"/>
            <a:t>报批要求多、变化快、手续烦</a:t>
          </a:r>
          <a:endParaRPr lang="zh-CN" altLang="en-US" b="1" dirty="0"/>
        </a:p>
      </dgm:t>
    </dgm:pt>
    <dgm:pt modelId="{5ED975E7-1A0A-4101-9CF1-38491268FA57}" type="parTrans" cxnId="{D8BF9A33-8737-4EF3-8E63-995CEC7C8971}">
      <dgm:prSet/>
      <dgm:spPr/>
      <dgm:t>
        <a:bodyPr/>
        <a:lstStyle/>
        <a:p>
          <a:endParaRPr lang="zh-CN" altLang="en-US"/>
        </a:p>
      </dgm:t>
    </dgm:pt>
    <dgm:pt modelId="{CBEFF3E1-8FBF-4543-9748-886BF85C0E48}" type="sibTrans" cxnId="{D8BF9A33-8737-4EF3-8E63-995CEC7C8971}">
      <dgm:prSet/>
      <dgm:spPr/>
      <dgm:t>
        <a:bodyPr/>
        <a:lstStyle/>
        <a:p>
          <a:endParaRPr lang="zh-CN" altLang="en-US"/>
        </a:p>
      </dgm:t>
    </dgm:pt>
    <dgm:pt modelId="{2F0712BA-780D-40D3-B96F-79BBD20E9B67}">
      <dgm:prSet phldrT="[文本]"/>
      <dgm:spPr/>
      <dgm:t>
        <a:bodyPr/>
        <a:lstStyle/>
        <a:p>
          <a:r>
            <a:rPr lang="zh-CN" altLang="en-US" b="1" dirty="0" smtClean="0"/>
            <a:t>实时、留档</a:t>
          </a:r>
          <a:endParaRPr lang="zh-CN" altLang="en-US" b="1" dirty="0"/>
        </a:p>
      </dgm:t>
    </dgm:pt>
    <dgm:pt modelId="{D1747D35-6542-4801-B458-8034BBEC6E40}" type="parTrans" cxnId="{17E7F39F-288F-4A50-A0DE-737427CCF038}">
      <dgm:prSet/>
      <dgm:spPr/>
      <dgm:t>
        <a:bodyPr/>
        <a:lstStyle/>
        <a:p>
          <a:endParaRPr lang="zh-CN" altLang="en-US"/>
        </a:p>
      </dgm:t>
    </dgm:pt>
    <dgm:pt modelId="{D95341DC-4A26-4E29-9A6A-56BE605EE42F}" type="sibTrans" cxnId="{17E7F39F-288F-4A50-A0DE-737427CCF038}">
      <dgm:prSet/>
      <dgm:spPr/>
      <dgm:t>
        <a:bodyPr/>
        <a:lstStyle/>
        <a:p>
          <a:endParaRPr lang="zh-CN" altLang="en-US"/>
        </a:p>
      </dgm:t>
    </dgm:pt>
    <dgm:pt modelId="{B9E4B8D5-B316-4ACB-B2C3-F0CEB321C881}" type="pres">
      <dgm:prSet presAssocID="{D9A0E287-F8D3-479F-B387-E6331652D9E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9D82EE8-39AA-48A9-AA28-C66DE22AF5E1}" type="pres">
      <dgm:prSet presAssocID="{C80FC8FD-182D-4097-BE72-BBD7E537A999}" presName="composite" presStyleCnt="0"/>
      <dgm:spPr/>
    </dgm:pt>
    <dgm:pt modelId="{53A5C595-E332-45AC-93A3-EF2E6D5A0B3F}" type="pres">
      <dgm:prSet presAssocID="{C80FC8FD-182D-4097-BE72-BBD7E537A999}" presName="parentText" presStyleLbl="alignNode1" presStyleIdx="0" presStyleCnt="3" custScaleX="17995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A6599C-105A-4130-837E-068033B96BD2}" type="pres">
      <dgm:prSet presAssocID="{C80FC8FD-182D-4097-BE72-BBD7E537A999}" presName="descendantText" presStyleLbl="alignAcc1" presStyleIdx="0" presStyleCnt="3" custScaleX="74616" custLinFactNeighborX="-5539" custLinFactNeighborY="-24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256B03-3AA4-483A-8E20-1A9A8BA5B27C}" type="pres">
      <dgm:prSet presAssocID="{3B4B85C4-4065-4370-8B8B-4747A1D21A36}" presName="sp" presStyleCnt="0"/>
      <dgm:spPr/>
    </dgm:pt>
    <dgm:pt modelId="{BB137121-F310-4A23-BDA9-2B6A512597B6}" type="pres">
      <dgm:prSet presAssocID="{011804E1-36C0-4147-B44E-22D21E3B880F}" presName="composite" presStyleCnt="0"/>
      <dgm:spPr/>
    </dgm:pt>
    <dgm:pt modelId="{F0A0AB90-A56E-44F1-9AA8-31D4E12B90F4}" type="pres">
      <dgm:prSet presAssocID="{011804E1-36C0-4147-B44E-22D21E3B880F}" presName="parentText" presStyleLbl="alignNode1" presStyleIdx="1" presStyleCnt="3" custScaleX="176765" custLinFactNeighborX="4700" custLinFactNeighborY="-357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45668C-C631-484D-A375-2562A6E0AAD6}" type="pres">
      <dgm:prSet presAssocID="{011804E1-36C0-4147-B44E-22D21E3B880F}" presName="descendantText" presStyleLbl="alignAcc1" presStyleIdx="1" presStyleCnt="3" custScaleX="74920" custScaleY="123980" custLinFactNeighborX="-48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1F30F8-38BB-43D3-A182-98E8E9DA8385}" type="pres">
      <dgm:prSet presAssocID="{8D4F7BF2-B650-4EE1-A8CB-9557B5D2CFCF}" presName="sp" presStyleCnt="0"/>
      <dgm:spPr/>
    </dgm:pt>
    <dgm:pt modelId="{4CB2F21D-4AC6-49AC-88A5-8E8BE0FF69BE}" type="pres">
      <dgm:prSet presAssocID="{58501B03-EAFC-43D4-A562-09319908E62B}" presName="composite" presStyleCnt="0"/>
      <dgm:spPr/>
    </dgm:pt>
    <dgm:pt modelId="{2F4D547F-9172-475F-9A1D-3D014A1D77F7}" type="pres">
      <dgm:prSet presAssocID="{58501B03-EAFC-43D4-A562-09319908E62B}" presName="parentText" presStyleLbl="alignNode1" presStyleIdx="2" presStyleCnt="3" custScaleX="186997" custLinFactNeighborY="-1603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43E3D0-212E-49BA-AC82-72041285FFEE}" type="pres">
      <dgm:prSet presAssocID="{58501B03-EAFC-43D4-A562-09319908E62B}" presName="descendantText" presStyleLbl="alignAcc1" presStyleIdx="2" presStyleCnt="3" custScaleX="74665" custScaleY="151264" custLinFactNeighborX="-4960" custLinFactNeighborY="214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884D42E-93FD-48AC-98C4-A41679D557F1}" type="presOf" srcId="{C80FC8FD-182D-4097-BE72-BBD7E537A999}" destId="{53A5C595-E332-45AC-93A3-EF2E6D5A0B3F}" srcOrd="0" destOrd="0" presId="urn:microsoft.com/office/officeart/2005/8/layout/chevron2"/>
    <dgm:cxn modelId="{1AD00ED9-752D-409B-B214-26758E3FFF0F}" srcId="{C80FC8FD-182D-4097-BE72-BBD7E537A999}" destId="{23C2DB1B-7E68-4360-9075-71FBDB98F956}" srcOrd="1" destOrd="0" parTransId="{6369A6F8-D988-42D4-B39B-71A3197B2AAA}" sibTransId="{0D79956F-D84B-410D-B4A4-4AF6C41FF399}"/>
    <dgm:cxn modelId="{CE6919E6-AE61-4B99-805A-71F5DFEBC9EF}" srcId="{011804E1-36C0-4147-B44E-22D21E3B880F}" destId="{C4B94A96-0879-4D76-A828-27B67EDD1ADB}" srcOrd="2" destOrd="0" parTransId="{A5D1A7EF-10EE-4E09-B162-3D13430A2432}" sibTransId="{07A696B8-FBC6-4BD0-84F9-8C9B0034D0E6}"/>
    <dgm:cxn modelId="{C5409926-7EF6-4705-AF26-3F643E56639A}" type="presOf" srcId="{011804E1-36C0-4147-B44E-22D21E3B880F}" destId="{F0A0AB90-A56E-44F1-9AA8-31D4E12B90F4}" srcOrd="0" destOrd="0" presId="urn:microsoft.com/office/officeart/2005/8/layout/chevron2"/>
    <dgm:cxn modelId="{C8991FB7-B84A-40C8-AC82-1E3DE4644A38}" type="presOf" srcId="{C4B94A96-0879-4D76-A828-27B67EDD1ADB}" destId="{3D45668C-C631-484D-A375-2562A6E0AAD6}" srcOrd="0" destOrd="2" presId="urn:microsoft.com/office/officeart/2005/8/layout/chevron2"/>
    <dgm:cxn modelId="{427BB203-97EA-4DD7-A156-7AB97B444E50}" type="presOf" srcId="{8AC4403A-01BF-487B-B127-35BA753CE53D}" destId="{0843E3D0-212E-49BA-AC82-72041285FFEE}" srcOrd="0" destOrd="2" presId="urn:microsoft.com/office/officeart/2005/8/layout/chevron2"/>
    <dgm:cxn modelId="{B044C6B6-0074-45A5-BF19-81F4D61EC049}" type="presOf" srcId="{14E79803-92BB-44FF-8410-38BCF492059D}" destId="{64A6599C-105A-4130-837E-068033B96BD2}" srcOrd="0" destOrd="0" presId="urn:microsoft.com/office/officeart/2005/8/layout/chevron2"/>
    <dgm:cxn modelId="{A30E824C-0685-467E-8166-150D14993BA1}" type="presOf" srcId="{E10EE091-51E3-453C-A5D2-C05C60B3F4F8}" destId="{3D45668C-C631-484D-A375-2562A6E0AAD6}" srcOrd="0" destOrd="0" presId="urn:microsoft.com/office/officeart/2005/8/layout/chevron2"/>
    <dgm:cxn modelId="{03D1E77F-C332-4A95-8068-35BA3E6EF99C}" type="presOf" srcId="{E185C5D1-B167-4DB9-A795-5C6D3D3F0E28}" destId="{0843E3D0-212E-49BA-AC82-72041285FFEE}" srcOrd="0" destOrd="0" presId="urn:microsoft.com/office/officeart/2005/8/layout/chevron2"/>
    <dgm:cxn modelId="{E0DD8420-3ED2-477C-A978-F5BED5AD1C53}" type="presOf" srcId="{5A00564E-DD84-4317-BFB4-C6049ECAA2D2}" destId="{0843E3D0-212E-49BA-AC82-72041285FFEE}" srcOrd="0" destOrd="1" presId="urn:microsoft.com/office/officeart/2005/8/layout/chevron2"/>
    <dgm:cxn modelId="{7E2AAA11-DFEA-4CF8-A3ED-F728ED2E11E7}" srcId="{011804E1-36C0-4147-B44E-22D21E3B880F}" destId="{E10EE091-51E3-453C-A5D2-C05C60B3F4F8}" srcOrd="0" destOrd="0" parTransId="{7B5BA40C-A97C-4906-9ABE-9978095F1C66}" sibTransId="{840E7E93-B68A-41F8-A6A6-A91B243A384F}"/>
    <dgm:cxn modelId="{17E7F39F-288F-4A50-A0DE-737427CCF038}" srcId="{011804E1-36C0-4147-B44E-22D21E3B880F}" destId="{2F0712BA-780D-40D3-B96F-79BBD20E9B67}" srcOrd="1" destOrd="0" parTransId="{D1747D35-6542-4801-B458-8034BBEC6E40}" sibTransId="{D95341DC-4A26-4E29-9A6A-56BE605EE42F}"/>
    <dgm:cxn modelId="{81F6C5AA-955F-416D-9700-E53D5EB0F699}" srcId="{58501B03-EAFC-43D4-A562-09319908E62B}" destId="{5A00564E-DD84-4317-BFB4-C6049ECAA2D2}" srcOrd="1" destOrd="0" parTransId="{7482B66F-8D5E-4C25-BF42-D1D55A128763}" sibTransId="{74FD98E7-1A99-4B9E-9005-DED46D66D897}"/>
    <dgm:cxn modelId="{756DACD1-465B-4559-A629-44ECECD4B77D}" srcId="{D9A0E287-F8D3-479F-B387-E6331652D9E9}" destId="{C80FC8FD-182D-4097-BE72-BBD7E537A999}" srcOrd="0" destOrd="0" parTransId="{C93F57AA-4EA6-46D6-9909-B98DDA078F67}" sibTransId="{3B4B85C4-4065-4370-8B8B-4747A1D21A36}"/>
    <dgm:cxn modelId="{B98C3F40-A997-460B-9B0B-2737387CEC5C}" type="presOf" srcId="{D9A0E287-F8D3-479F-B387-E6331652D9E9}" destId="{B9E4B8D5-B316-4ACB-B2C3-F0CEB321C881}" srcOrd="0" destOrd="0" presId="urn:microsoft.com/office/officeart/2005/8/layout/chevron2"/>
    <dgm:cxn modelId="{3C0EEC95-DD82-4E2C-BC07-4A11056F676A}" srcId="{D9A0E287-F8D3-479F-B387-E6331652D9E9}" destId="{011804E1-36C0-4147-B44E-22D21E3B880F}" srcOrd="1" destOrd="0" parTransId="{761DCC11-971B-4236-BFD5-DAC95CB199A0}" sibTransId="{8D4F7BF2-B650-4EE1-A8CB-9557B5D2CFCF}"/>
    <dgm:cxn modelId="{791EFDEB-ECB4-43F8-B8B6-BF6580B09F3F}" srcId="{58501B03-EAFC-43D4-A562-09319908E62B}" destId="{E185C5D1-B167-4DB9-A795-5C6D3D3F0E28}" srcOrd="0" destOrd="0" parTransId="{99121A91-9379-403C-8876-1A0B277C1EA5}" sibTransId="{44379D4F-18E8-4141-9C5A-08065F92280C}"/>
    <dgm:cxn modelId="{E5E9B316-E7CD-49B8-9C95-A30A07383F13}" srcId="{C80FC8FD-182D-4097-BE72-BBD7E537A999}" destId="{14E79803-92BB-44FF-8410-38BCF492059D}" srcOrd="0" destOrd="0" parTransId="{74125798-0ADD-4ADD-9748-E4856B8C38FB}" sibTransId="{8A93EF31-AE32-4406-BF7A-B4124D7D70BB}"/>
    <dgm:cxn modelId="{138FC60F-013E-4EBB-99D8-F83EC651E7BA}" type="presOf" srcId="{2F0712BA-780D-40D3-B96F-79BBD20E9B67}" destId="{3D45668C-C631-484D-A375-2562A6E0AAD6}" srcOrd="0" destOrd="1" presId="urn:microsoft.com/office/officeart/2005/8/layout/chevron2"/>
    <dgm:cxn modelId="{8FC061FA-290C-4754-AF6D-9FA2055B8668}" type="presOf" srcId="{58501B03-EAFC-43D4-A562-09319908E62B}" destId="{2F4D547F-9172-475F-9A1D-3D014A1D77F7}" srcOrd="0" destOrd="0" presId="urn:microsoft.com/office/officeart/2005/8/layout/chevron2"/>
    <dgm:cxn modelId="{FAB40F1A-586E-4C07-8779-29DA9949A051}" type="presOf" srcId="{23C2DB1B-7E68-4360-9075-71FBDB98F956}" destId="{64A6599C-105A-4130-837E-068033B96BD2}" srcOrd="0" destOrd="1" presId="urn:microsoft.com/office/officeart/2005/8/layout/chevron2"/>
    <dgm:cxn modelId="{D8BF9A33-8737-4EF3-8E63-995CEC7C8971}" srcId="{58501B03-EAFC-43D4-A562-09319908E62B}" destId="{8AC4403A-01BF-487B-B127-35BA753CE53D}" srcOrd="2" destOrd="0" parTransId="{5ED975E7-1A0A-4101-9CF1-38491268FA57}" sibTransId="{CBEFF3E1-8FBF-4543-9748-886BF85C0E48}"/>
    <dgm:cxn modelId="{0B0D1C58-8751-413B-A90E-9A1AC6DAE2B2}" srcId="{D9A0E287-F8D3-479F-B387-E6331652D9E9}" destId="{58501B03-EAFC-43D4-A562-09319908E62B}" srcOrd="2" destOrd="0" parTransId="{87F01A4E-BAED-41A6-8FA5-41FEB0258687}" sibTransId="{8A59E574-570D-47FB-A53F-4358AA5E6791}"/>
    <dgm:cxn modelId="{CA8F70C5-3030-4B4A-8436-CC66C6A97190}" type="presParOf" srcId="{B9E4B8D5-B316-4ACB-B2C3-F0CEB321C881}" destId="{C9D82EE8-39AA-48A9-AA28-C66DE22AF5E1}" srcOrd="0" destOrd="0" presId="urn:microsoft.com/office/officeart/2005/8/layout/chevron2"/>
    <dgm:cxn modelId="{D0A92C0D-ACB7-45F2-BA0A-C09FE6EA69C1}" type="presParOf" srcId="{C9D82EE8-39AA-48A9-AA28-C66DE22AF5E1}" destId="{53A5C595-E332-45AC-93A3-EF2E6D5A0B3F}" srcOrd="0" destOrd="0" presId="urn:microsoft.com/office/officeart/2005/8/layout/chevron2"/>
    <dgm:cxn modelId="{429E4340-57AC-401E-B94B-079B88B4F2B2}" type="presParOf" srcId="{C9D82EE8-39AA-48A9-AA28-C66DE22AF5E1}" destId="{64A6599C-105A-4130-837E-068033B96BD2}" srcOrd="1" destOrd="0" presId="urn:microsoft.com/office/officeart/2005/8/layout/chevron2"/>
    <dgm:cxn modelId="{7F67CC94-0D31-4BFA-9161-C2A8BA913FF0}" type="presParOf" srcId="{B9E4B8D5-B316-4ACB-B2C3-F0CEB321C881}" destId="{0E256B03-3AA4-483A-8E20-1A9A8BA5B27C}" srcOrd="1" destOrd="0" presId="urn:microsoft.com/office/officeart/2005/8/layout/chevron2"/>
    <dgm:cxn modelId="{5407465E-2EF4-4C7D-8850-0CCFBE34492A}" type="presParOf" srcId="{B9E4B8D5-B316-4ACB-B2C3-F0CEB321C881}" destId="{BB137121-F310-4A23-BDA9-2B6A512597B6}" srcOrd="2" destOrd="0" presId="urn:microsoft.com/office/officeart/2005/8/layout/chevron2"/>
    <dgm:cxn modelId="{A0ADA744-BC4C-4128-B008-72BDD54BAF3A}" type="presParOf" srcId="{BB137121-F310-4A23-BDA9-2B6A512597B6}" destId="{F0A0AB90-A56E-44F1-9AA8-31D4E12B90F4}" srcOrd="0" destOrd="0" presId="urn:microsoft.com/office/officeart/2005/8/layout/chevron2"/>
    <dgm:cxn modelId="{532193F5-8CCD-48AB-9460-664A3138E1D4}" type="presParOf" srcId="{BB137121-F310-4A23-BDA9-2B6A512597B6}" destId="{3D45668C-C631-484D-A375-2562A6E0AAD6}" srcOrd="1" destOrd="0" presId="urn:microsoft.com/office/officeart/2005/8/layout/chevron2"/>
    <dgm:cxn modelId="{8A96F323-B4DA-47B1-BFD6-03A5096F6327}" type="presParOf" srcId="{B9E4B8D5-B316-4ACB-B2C3-F0CEB321C881}" destId="{821F30F8-38BB-43D3-A182-98E8E9DA8385}" srcOrd="3" destOrd="0" presId="urn:microsoft.com/office/officeart/2005/8/layout/chevron2"/>
    <dgm:cxn modelId="{456E2CA1-FAD8-43FF-8AFA-28201589AB4A}" type="presParOf" srcId="{B9E4B8D5-B316-4ACB-B2C3-F0CEB321C881}" destId="{4CB2F21D-4AC6-49AC-88A5-8E8BE0FF69BE}" srcOrd="4" destOrd="0" presId="urn:microsoft.com/office/officeart/2005/8/layout/chevron2"/>
    <dgm:cxn modelId="{C7C16D58-24B6-4013-B437-DC02DF03C1B2}" type="presParOf" srcId="{4CB2F21D-4AC6-49AC-88A5-8E8BE0FF69BE}" destId="{2F4D547F-9172-475F-9A1D-3D014A1D77F7}" srcOrd="0" destOrd="0" presId="urn:microsoft.com/office/officeart/2005/8/layout/chevron2"/>
    <dgm:cxn modelId="{DC760428-45BB-4B85-AF16-D29D3187841F}" type="presParOf" srcId="{4CB2F21D-4AC6-49AC-88A5-8E8BE0FF69BE}" destId="{0843E3D0-212E-49BA-AC82-72041285FF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5B2A48-CA8C-43E4-86AC-2C00972A196F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F367DB9A-CB76-4D12-85A2-CC616DE67296}">
      <dgm:prSet phldrT="[文本]"/>
      <dgm:spPr/>
      <dgm:t>
        <a:bodyPr/>
        <a:lstStyle/>
        <a:p>
          <a:pPr algn="l"/>
          <a:r>
            <a:rPr lang="zh-CN" altLang="en-US" b="1" dirty="0" smtClean="0">
              <a:solidFill>
                <a:srgbClr val="FFCC00"/>
              </a:solidFill>
              <a:latin typeface="隶书" pitchFamily="49" charset="-122"/>
              <a:ea typeface="隶书" pitchFamily="49" charset="-122"/>
            </a:rPr>
            <a:t>信息共享</a:t>
          </a:r>
          <a:endParaRPr lang="zh-CN" altLang="en-US" b="1" dirty="0">
            <a:solidFill>
              <a:srgbClr val="FFCC00"/>
            </a:solidFill>
            <a:latin typeface="隶书" pitchFamily="49" charset="-122"/>
            <a:ea typeface="隶书" pitchFamily="49" charset="-122"/>
          </a:endParaRPr>
        </a:p>
      </dgm:t>
    </dgm:pt>
    <dgm:pt modelId="{9BF24BD5-2799-4DB8-ABD5-012A7663F95F}" type="parTrans" cxnId="{AA07E3C7-B651-4A34-A6F4-CF456F720268}">
      <dgm:prSet/>
      <dgm:spPr/>
      <dgm:t>
        <a:bodyPr/>
        <a:lstStyle/>
        <a:p>
          <a:endParaRPr lang="zh-CN" altLang="en-US"/>
        </a:p>
      </dgm:t>
    </dgm:pt>
    <dgm:pt modelId="{0B7A163B-F584-41EC-A07E-DA73EE7A073C}" type="sibTrans" cxnId="{AA07E3C7-B651-4A34-A6F4-CF456F720268}">
      <dgm:prSet/>
      <dgm:spPr/>
      <dgm:t>
        <a:bodyPr/>
        <a:lstStyle/>
        <a:p>
          <a:endParaRPr lang="zh-CN" altLang="en-US"/>
        </a:p>
      </dgm:t>
    </dgm:pt>
    <dgm:pt modelId="{C2B42D69-54B4-418D-9D3C-E3C55274AC75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动态追踪</a:t>
          </a:r>
          <a:endParaRPr lang="zh-CN" altLang="en-US" b="1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gm:t>
    </dgm:pt>
    <dgm:pt modelId="{67B3B74C-2A88-4CFF-86C3-9336A3664588}" type="parTrans" cxnId="{D96432C6-B0A3-4179-BD4E-0F7D84189EAD}">
      <dgm:prSet/>
      <dgm:spPr/>
      <dgm:t>
        <a:bodyPr/>
        <a:lstStyle/>
        <a:p>
          <a:endParaRPr lang="zh-CN" altLang="en-US"/>
        </a:p>
      </dgm:t>
    </dgm:pt>
    <dgm:pt modelId="{511B15AA-29AC-407F-92C9-0A1088E0B8A8}" type="sibTrans" cxnId="{D96432C6-B0A3-4179-BD4E-0F7D84189EAD}">
      <dgm:prSet/>
      <dgm:spPr/>
      <dgm:t>
        <a:bodyPr/>
        <a:lstStyle/>
        <a:p>
          <a:endParaRPr lang="zh-CN" altLang="en-US"/>
        </a:p>
      </dgm:t>
    </dgm:pt>
    <dgm:pt modelId="{32652665-F37D-4430-8169-D7FAA61BAB7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实时分析</a:t>
          </a:r>
          <a:endParaRPr lang="zh-CN" altLang="en-US" b="1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gm:t>
    </dgm:pt>
    <dgm:pt modelId="{5BA29520-3D7D-43C7-AAA4-C39121688ED0}" type="parTrans" cxnId="{FB268C36-3D44-401D-A874-F6E1332A1CAC}">
      <dgm:prSet/>
      <dgm:spPr/>
      <dgm:t>
        <a:bodyPr/>
        <a:lstStyle/>
        <a:p>
          <a:endParaRPr lang="zh-CN" altLang="en-US"/>
        </a:p>
      </dgm:t>
    </dgm:pt>
    <dgm:pt modelId="{C22BD904-3B50-419C-84D5-21D54CFADCDB}" type="sibTrans" cxnId="{FB268C36-3D44-401D-A874-F6E1332A1CAC}">
      <dgm:prSet/>
      <dgm:spPr/>
      <dgm:t>
        <a:bodyPr/>
        <a:lstStyle/>
        <a:p>
          <a:endParaRPr lang="zh-CN" altLang="en-US"/>
        </a:p>
      </dgm:t>
    </dgm:pt>
    <dgm:pt modelId="{0878A851-AC42-4ED0-B6B3-5CB3B69016B7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留档追溯</a:t>
          </a:r>
          <a:endParaRPr lang="zh-CN" altLang="en-US" b="1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gm:t>
    </dgm:pt>
    <dgm:pt modelId="{13C0AA45-FB54-4D58-A625-E11491FA9358}" type="parTrans" cxnId="{9315E148-3D55-4793-BF7B-8A75868E9A2D}">
      <dgm:prSet/>
      <dgm:spPr/>
      <dgm:t>
        <a:bodyPr/>
        <a:lstStyle/>
        <a:p>
          <a:endParaRPr lang="zh-CN" altLang="en-US"/>
        </a:p>
      </dgm:t>
    </dgm:pt>
    <dgm:pt modelId="{CC857B45-5439-4838-BD82-A30E6EF38306}" type="sibTrans" cxnId="{9315E148-3D55-4793-BF7B-8A75868E9A2D}">
      <dgm:prSet/>
      <dgm:spPr/>
      <dgm:t>
        <a:bodyPr/>
        <a:lstStyle/>
        <a:p>
          <a:endParaRPr lang="zh-CN" altLang="en-US"/>
        </a:p>
      </dgm:t>
    </dgm:pt>
    <dgm:pt modelId="{ADA1FFB8-C6E8-41A3-8B2E-06C883524D18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学习培训</a:t>
          </a:r>
          <a:endParaRPr lang="zh-CN" altLang="en-US" b="1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gm:t>
    </dgm:pt>
    <dgm:pt modelId="{6DEAB722-A535-404C-BC69-BF182AD39231}" type="parTrans" cxnId="{01B6FDDF-B340-4A02-9E6B-F21B27C39A09}">
      <dgm:prSet/>
      <dgm:spPr/>
      <dgm:t>
        <a:bodyPr/>
        <a:lstStyle/>
        <a:p>
          <a:endParaRPr lang="zh-CN" altLang="en-US"/>
        </a:p>
      </dgm:t>
    </dgm:pt>
    <dgm:pt modelId="{168792BF-5E8D-41CE-AE82-46940336BD06}" type="sibTrans" cxnId="{01B6FDDF-B340-4A02-9E6B-F21B27C39A09}">
      <dgm:prSet/>
      <dgm:spPr/>
      <dgm:t>
        <a:bodyPr/>
        <a:lstStyle/>
        <a:p>
          <a:endParaRPr lang="zh-CN" altLang="en-US"/>
        </a:p>
      </dgm:t>
    </dgm:pt>
    <dgm:pt modelId="{40C83934-0745-4A28-806B-8179849115C4}" type="pres">
      <dgm:prSet presAssocID="{235B2A48-CA8C-43E4-86AC-2C00972A19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64897A2-4047-4056-A008-7A6ECA3B96C4}" type="pres">
      <dgm:prSet presAssocID="{F367DB9A-CB76-4D12-85A2-CC616DE67296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C36CE0C0-D4BC-4A84-B9FC-B52239BEC169}" type="pres">
      <dgm:prSet presAssocID="{67B3B74C-2A88-4CFF-86C3-9336A3664588}" presName="parTrans" presStyleLbl="sibTrans2D1" presStyleIdx="0" presStyleCnt="4"/>
      <dgm:spPr/>
      <dgm:t>
        <a:bodyPr/>
        <a:lstStyle/>
        <a:p>
          <a:endParaRPr lang="zh-CN" altLang="en-US"/>
        </a:p>
      </dgm:t>
    </dgm:pt>
    <dgm:pt modelId="{63AB3899-6EBE-473F-B790-F3CF911B33C2}" type="pres">
      <dgm:prSet presAssocID="{67B3B74C-2A88-4CFF-86C3-9336A3664588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508C9A04-9798-49C7-9B86-560BE7305A97}" type="pres">
      <dgm:prSet presAssocID="{C2B42D69-54B4-418D-9D3C-E3C55274AC7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3FF077-6234-40A3-A229-08F7ABAE7E90}" type="pres">
      <dgm:prSet presAssocID="{5BA29520-3D7D-43C7-AAA4-C39121688ED0}" presName="parTrans" presStyleLbl="sibTrans2D1" presStyleIdx="1" presStyleCnt="4"/>
      <dgm:spPr/>
      <dgm:t>
        <a:bodyPr/>
        <a:lstStyle/>
        <a:p>
          <a:endParaRPr lang="zh-CN" altLang="en-US"/>
        </a:p>
      </dgm:t>
    </dgm:pt>
    <dgm:pt modelId="{8AF82ACB-AEC1-4D57-A45B-7DEDAEC71350}" type="pres">
      <dgm:prSet presAssocID="{5BA29520-3D7D-43C7-AAA4-C39121688ED0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CA639F27-BA3D-4BFF-A9A1-8C028962232E}" type="pres">
      <dgm:prSet presAssocID="{32652665-F37D-4430-8169-D7FAA61BAB7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48BF67-865B-4630-AA65-D1BDE3511B92}" type="pres">
      <dgm:prSet presAssocID="{13C0AA45-FB54-4D58-A625-E11491FA9358}" presName="parTrans" presStyleLbl="sibTrans2D1" presStyleIdx="2" presStyleCnt="4"/>
      <dgm:spPr/>
      <dgm:t>
        <a:bodyPr/>
        <a:lstStyle/>
        <a:p>
          <a:endParaRPr lang="zh-CN" altLang="en-US"/>
        </a:p>
      </dgm:t>
    </dgm:pt>
    <dgm:pt modelId="{86D65AEF-AA82-4948-AE68-98039AE4F5FD}" type="pres">
      <dgm:prSet presAssocID="{13C0AA45-FB54-4D58-A625-E11491FA9358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86A12F43-7146-4FE7-A30C-266A0FFC61C0}" type="pres">
      <dgm:prSet presAssocID="{0878A851-AC42-4ED0-B6B3-5CB3B69016B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9B0AEAD-FB6A-4425-A502-7DE4172B7491}" type="pres">
      <dgm:prSet presAssocID="{6DEAB722-A535-404C-BC69-BF182AD39231}" presName="parTrans" presStyleLbl="sibTrans2D1" presStyleIdx="3" presStyleCnt="4"/>
      <dgm:spPr/>
      <dgm:t>
        <a:bodyPr/>
        <a:lstStyle/>
        <a:p>
          <a:endParaRPr lang="zh-CN" altLang="en-US"/>
        </a:p>
      </dgm:t>
    </dgm:pt>
    <dgm:pt modelId="{871DF030-EE5B-4564-9DA8-1FA3BCEFAB51}" type="pres">
      <dgm:prSet presAssocID="{6DEAB722-A535-404C-BC69-BF182AD39231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575BEDC2-C8CD-4EE9-A33D-5C6234956B30}" type="pres">
      <dgm:prSet presAssocID="{ADA1FFB8-C6E8-41A3-8B2E-06C883524D1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BDFFEFB-0D5C-473C-9BE7-C717B7CD8BCF}" type="presOf" srcId="{32652665-F37D-4430-8169-D7FAA61BAB7A}" destId="{CA639F27-BA3D-4BFF-A9A1-8C028962232E}" srcOrd="0" destOrd="0" presId="urn:microsoft.com/office/officeart/2005/8/layout/radial5"/>
    <dgm:cxn modelId="{2BFE0915-F256-4AC7-B583-271A6EDC427B}" type="presOf" srcId="{ADA1FFB8-C6E8-41A3-8B2E-06C883524D18}" destId="{575BEDC2-C8CD-4EE9-A33D-5C6234956B30}" srcOrd="0" destOrd="0" presId="urn:microsoft.com/office/officeart/2005/8/layout/radial5"/>
    <dgm:cxn modelId="{4C0F30D1-F21F-4876-B5E2-4C75089AC452}" type="presOf" srcId="{67B3B74C-2A88-4CFF-86C3-9336A3664588}" destId="{C36CE0C0-D4BC-4A84-B9FC-B52239BEC169}" srcOrd="0" destOrd="0" presId="urn:microsoft.com/office/officeart/2005/8/layout/radial5"/>
    <dgm:cxn modelId="{FB268C36-3D44-401D-A874-F6E1332A1CAC}" srcId="{F367DB9A-CB76-4D12-85A2-CC616DE67296}" destId="{32652665-F37D-4430-8169-D7FAA61BAB7A}" srcOrd="1" destOrd="0" parTransId="{5BA29520-3D7D-43C7-AAA4-C39121688ED0}" sibTransId="{C22BD904-3B50-419C-84D5-21D54CFADCDB}"/>
    <dgm:cxn modelId="{5F59A70A-DFD5-4E44-9615-8E243BA97A50}" type="presOf" srcId="{C2B42D69-54B4-418D-9D3C-E3C55274AC75}" destId="{508C9A04-9798-49C7-9B86-560BE7305A97}" srcOrd="0" destOrd="0" presId="urn:microsoft.com/office/officeart/2005/8/layout/radial5"/>
    <dgm:cxn modelId="{6D167230-644F-4A21-8CD3-650605B1EB7D}" type="presOf" srcId="{0878A851-AC42-4ED0-B6B3-5CB3B69016B7}" destId="{86A12F43-7146-4FE7-A30C-266A0FFC61C0}" srcOrd="0" destOrd="0" presId="urn:microsoft.com/office/officeart/2005/8/layout/radial5"/>
    <dgm:cxn modelId="{9315E148-3D55-4793-BF7B-8A75868E9A2D}" srcId="{F367DB9A-CB76-4D12-85A2-CC616DE67296}" destId="{0878A851-AC42-4ED0-B6B3-5CB3B69016B7}" srcOrd="2" destOrd="0" parTransId="{13C0AA45-FB54-4D58-A625-E11491FA9358}" sibTransId="{CC857B45-5439-4838-BD82-A30E6EF38306}"/>
    <dgm:cxn modelId="{5CFC08ED-F63A-4009-A179-E6CE349DB877}" type="presOf" srcId="{6DEAB722-A535-404C-BC69-BF182AD39231}" destId="{871DF030-EE5B-4564-9DA8-1FA3BCEFAB51}" srcOrd="1" destOrd="0" presId="urn:microsoft.com/office/officeart/2005/8/layout/radial5"/>
    <dgm:cxn modelId="{34384E90-3326-4954-BD77-70CC1DDB7A53}" type="presOf" srcId="{5BA29520-3D7D-43C7-AAA4-C39121688ED0}" destId="{613FF077-6234-40A3-A229-08F7ABAE7E90}" srcOrd="0" destOrd="0" presId="urn:microsoft.com/office/officeart/2005/8/layout/radial5"/>
    <dgm:cxn modelId="{01B6FDDF-B340-4A02-9E6B-F21B27C39A09}" srcId="{F367DB9A-CB76-4D12-85A2-CC616DE67296}" destId="{ADA1FFB8-C6E8-41A3-8B2E-06C883524D18}" srcOrd="3" destOrd="0" parTransId="{6DEAB722-A535-404C-BC69-BF182AD39231}" sibTransId="{168792BF-5E8D-41CE-AE82-46940336BD06}"/>
    <dgm:cxn modelId="{285C9983-4E69-40D2-ADFE-E900AA72E39F}" type="presOf" srcId="{67B3B74C-2A88-4CFF-86C3-9336A3664588}" destId="{63AB3899-6EBE-473F-B790-F3CF911B33C2}" srcOrd="1" destOrd="0" presId="urn:microsoft.com/office/officeart/2005/8/layout/radial5"/>
    <dgm:cxn modelId="{89353927-D381-46E0-9DAE-6B8D637222AB}" type="presOf" srcId="{6DEAB722-A535-404C-BC69-BF182AD39231}" destId="{59B0AEAD-FB6A-4425-A502-7DE4172B7491}" srcOrd="0" destOrd="0" presId="urn:microsoft.com/office/officeart/2005/8/layout/radial5"/>
    <dgm:cxn modelId="{D96432C6-B0A3-4179-BD4E-0F7D84189EAD}" srcId="{F367DB9A-CB76-4D12-85A2-CC616DE67296}" destId="{C2B42D69-54B4-418D-9D3C-E3C55274AC75}" srcOrd="0" destOrd="0" parTransId="{67B3B74C-2A88-4CFF-86C3-9336A3664588}" sibTransId="{511B15AA-29AC-407F-92C9-0A1088E0B8A8}"/>
    <dgm:cxn modelId="{AA07E3C7-B651-4A34-A6F4-CF456F720268}" srcId="{235B2A48-CA8C-43E4-86AC-2C00972A196F}" destId="{F367DB9A-CB76-4D12-85A2-CC616DE67296}" srcOrd="0" destOrd="0" parTransId="{9BF24BD5-2799-4DB8-ABD5-012A7663F95F}" sibTransId="{0B7A163B-F584-41EC-A07E-DA73EE7A073C}"/>
    <dgm:cxn modelId="{582B19B2-C3A9-49C0-8FFC-8E3F6E658F78}" type="presOf" srcId="{5BA29520-3D7D-43C7-AAA4-C39121688ED0}" destId="{8AF82ACB-AEC1-4D57-A45B-7DEDAEC71350}" srcOrd="1" destOrd="0" presId="urn:microsoft.com/office/officeart/2005/8/layout/radial5"/>
    <dgm:cxn modelId="{ECBD2424-5829-4C06-A6D1-E35B01035DF5}" type="presOf" srcId="{F367DB9A-CB76-4D12-85A2-CC616DE67296}" destId="{D64897A2-4047-4056-A008-7A6ECA3B96C4}" srcOrd="0" destOrd="0" presId="urn:microsoft.com/office/officeart/2005/8/layout/radial5"/>
    <dgm:cxn modelId="{BA1C6A08-8253-4BB8-B922-9EBB3E42783A}" type="presOf" srcId="{235B2A48-CA8C-43E4-86AC-2C00972A196F}" destId="{40C83934-0745-4A28-806B-8179849115C4}" srcOrd="0" destOrd="0" presId="urn:microsoft.com/office/officeart/2005/8/layout/radial5"/>
    <dgm:cxn modelId="{B81DEF7F-CC8B-4108-B2F8-A02E579A4231}" type="presOf" srcId="{13C0AA45-FB54-4D58-A625-E11491FA9358}" destId="{86D65AEF-AA82-4948-AE68-98039AE4F5FD}" srcOrd="1" destOrd="0" presId="urn:microsoft.com/office/officeart/2005/8/layout/radial5"/>
    <dgm:cxn modelId="{7A2E8AE2-1CD0-420B-910B-A941AD3DC2BE}" type="presOf" srcId="{13C0AA45-FB54-4D58-A625-E11491FA9358}" destId="{2A48BF67-865B-4630-AA65-D1BDE3511B92}" srcOrd="0" destOrd="0" presId="urn:microsoft.com/office/officeart/2005/8/layout/radial5"/>
    <dgm:cxn modelId="{C6D90578-CA59-483F-96D0-846A6C313FFA}" type="presParOf" srcId="{40C83934-0745-4A28-806B-8179849115C4}" destId="{D64897A2-4047-4056-A008-7A6ECA3B96C4}" srcOrd="0" destOrd="0" presId="urn:microsoft.com/office/officeart/2005/8/layout/radial5"/>
    <dgm:cxn modelId="{0D0D40F8-E2B4-46FC-A61B-AE9875E3FD3A}" type="presParOf" srcId="{40C83934-0745-4A28-806B-8179849115C4}" destId="{C36CE0C0-D4BC-4A84-B9FC-B52239BEC169}" srcOrd="1" destOrd="0" presId="urn:microsoft.com/office/officeart/2005/8/layout/radial5"/>
    <dgm:cxn modelId="{14E34CCA-AD36-4AB9-8458-0E410F8D5815}" type="presParOf" srcId="{C36CE0C0-D4BC-4A84-B9FC-B52239BEC169}" destId="{63AB3899-6EBE-473F-B790-F3CF911B33C2}" srcOrd="0" destOrd="0" presId="urn:microsoft.com/office/officeart/2005/8/layout/radial5"/>
    <dgm:cxn modelId="{7CF7AC1A-2203-4518-98DB-79DF1390A22E}" type="presParOf" srcId="{40C83934-0745-4A28-806B-8179849115C4}" destId="{508C9A04-9798-49C7-9B86-560BE7305A97}" srcOrd="2" destOrd="0" presId="urn:microsoft.com/office/officeart/2005/8/layout/radial5"/>
    <dgm:cxn modelId="{A901BA32-05CA-49B0-89B1-4E7C89E5986F}" type="presParOf" srcId="{40C83934-0745-4A28-806B-8179849115C4}" destId="{613FF077-6234-40A3-A229-08F7ABAE7E90}" srcOrd="3" destOrd="0" presId="urn:microsoft.com/office/officeart/2005/8/layout/radial5"/>
    <dgm:cxn modelId="{8FFEAF72-F09B-4110-BBED-FC1023E11911}" type="presParOf" srcId="{613FF077-6234-40A3-A229-08F7ABAE7E90}" destId="{8AF82ACB-AEC1-4D57-A45B-7DEDAEC71350}" srcOrd="0" destOrd="0" presId="urn:microsoft.com/office/officeart/2005/8/layout/radial5"/>
    <dgm:cxn modelId="{B723CA60-5CC4-4347-B7C9-8CBDB9E68588}" type="presParOf" srcId="{40C83934-0745-4A28-806B-8179849115C4}" destId="{CA639F27-BA3D-4BFF-A9A1-8C028962232E}" srcOrd="4" destOrd="0" presId="urn:microsoft.com/office/officeart/2005/8/layout/radial5"/>
    <dgm:cxn modelId="{07926513-C0D9-4EE6-8B21-26EA441E38C9}" type="presParOf" srcId="{40C83934-0745-4A28-806B-8179849115C4}" destId="{2A48BF67-865B-4630-AA65-D1BDE3511B92}" srcOrd="5" destOrd="0" presId="urn:microsoft.com/office/officeart/2005/8/layout/radial5"/>
    <dgm:cxn modelId="{58B4CF10-A725-4438-AA50-96E51B67F741}" type="presParOf" srcId="{2A48BF67-865B-4630-AA65-D1BDE3511B92}" destId="{86D65AEF-AA82-4948-AE68-98039AE4F5FD}" srcOrd="0" destOrd="0" presId="urn:microsoft.com/office/officeart/2005/8/layout/radial5"/>
    <dgm:cxn modelId="{26288F92-F601-434E-B61A-FDA13CA3A47C}" type="presParOf" srcId="{40C83934-0745-4A28-806B-8179849115C4}" destId="{86A12F43-7146-4FE7-A30C-266A0FFC61C0}" srcOrd="6" destOrd="0" presId="urn:microsoft.com/office/officeart/2005/8/layout/radial5"/>
    <dgm:cxn modelId="{BE256885-784C-445E-8272-1A1373263404}" type="presParOf" srcId="{40C83934-0745-4A28-806B-8179849115C4}" destId="{59B0AEAD-FB6A-4425-A502-7DE4172B7491}" srcOrd="7" destOrd="0" presId="urn:microsoft.com/office/officeart/2005/8/layout/radial5"/>
    <dgm:cxn modelId="{5C9F8C10-E16A-4EC1-8A9F-B788DB330AA9}" type="presParOf" srcId="{59B0AEAD-FB6A-4425-A502-7DE4172B7491}" destId="{871DF030-EE5B-4564-9DA8-1FA3BCEFAB51}" srcOrd="0" destOrd="0" presId="urn:microsoft.com/office/officeart/2005/8/layout/radial5"/>
    <dgm:cxn modelId="{0650C7E8-1C15-4050-AD06-15CA1E74AECA}" type="presParOf" srcId="{40C83934-0745-4A28-806B-8179849115C4}" destId="{575BEDC2-C8CD-4EE9-A33D-5C6234956B3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E35175-BD21-4A24-BC3B-C04E638E1081}" type="doc">
      <dgm:prSet loTypeId="urn:microsoft.com/office/officeart/2005/8/layout/lProcess2" loCatId="list" qsTypeId="urn:microsoft.com/office/officeart/2005/8/quickstyle/simple1#2" qsCatId="simple" csTypeId="urn:microsoft.com/office/officeart/2005/8/colors/accent4_2#1" csCatId="accent4" phldr="1"/>
      <dgm:spPr/>
      <dgm:t>
        <a:bodyPr/>
        <a:lstStyle/>
        <a:p>
          <a:endParaRPr lang="zh-CN" altLang="en-US"/>
        </a:p>
      </dgm:t>
    </dgm:pt>
    <dgm:pt modelId="{03E73605-C09A-4974-BE4E-D14226AF30E2}">
      <dgm:prSet phldrT="[文本]" custT="1"/>
      <dgm:spPr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zh-CN" altLang="en-US" sz="1600" b="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系统管理</a:t>
          </a:r>
          <a:endParaRPr lang="zh-CN" altLang="en-US" sz="1600" b="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2FA0B298-69ED-4E36-8974-CF9366C394EA}" type="parTrans" cxnId="{87F3E10E-8154-427D-96C3-9094150C9F8C}">
      <dgm:prSet/>
      <dgm:spPr/>
      <dgm:t>
        <a:bodyPr/>
        <a:lstStyle/>
        <a:p>
          <a:endParaRPr lang="zh-CN" altLang="en-US"/>
        </a:p>
      </dgm:t>
    </dgm:pt>
    <dgm:pt modelId="{26993221-EBD2-48FA-89F9-ABA46BB01C44}" type="sibTrans" cxnId="{87F3E10E-8154-427D-96C3-9094150C9F8C}">
      <dgm:prSet/>
      <dgm:spPr/>
      <dgm:t>
        <a:bodyPr/>
        <a:lstStyle/>
        <a:p>
          <a:endParaRPr lang="zh-CN" altLang="en-US"/>
        </a:p>
      </dgm:t>
    </dgm:pt>
    <dgm:pt modelId="{1E43FB76-4B9F-4CBC-B8F0-02CEF824302A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工作流引擎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F91C956E-BF82-44A7-B446-E80DE7A4B1FC}" type="parTrans" cxnId="{F37035E9-8278-47B6-ADB4-ADCD6BE83AFD}">
      <dgm:prSet/>
      <dgm:spPr/>
      <dgm:t>
        <a:bodyPr/>
        <a:lstStyle/>
        <a:p>
          <a:endParaRPr lang="zh-CN" altLang="en-US"/>
        </a:p>
      </dgm:t>
    </dgm:pt>
    <dgm:pt modelId="{A83AEB25-77E8-414D-89A5-FDF2C1BF3DC1}" type="sibTrans" cxnId="{F37035E9-8278-47B6-ADB4-ADCD6BE83AFD}">
      <dgm:prSet/>
      <dgm:spPr/>
      <dgm:t>
        <a:bodyPr/>
        <a:lstStyle/>
        <a:p>
          <a:endParaRPr lang="zh-CN" altLang="en-US"/>
        </a:p>
      </dgm:t>
    </dgm:pt>
    <dgm:pt modelId="{412E3202-F200-49F8-9315-F32D06DB4F07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组织机构管理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4297620F-951E-4449-AEFB-4123253C5CD0}" type="parTrans" cxnId="{E9D54D78-86A0-4E67-BD83-3DCC33C8806B}">
      <dgm:prSet/>
      <dgm:spPr/>
      <dgm:t>
        <a:bodyPr/>
        <a:lstStyle/>
        <a:p>
          <a:endParaRPr lang="zh-CN" altLang="en-US"/>
        </a:p>
      </dgm:t>
    </dgm:pt>
    <dgm:pt modelId="{B485FB15-788E-49E4-95FB-D42E5FAEAF29}" type="sibTrans" cxnId="{E9D54D78-86A0-4E67-BD83-3DCC33C8806B}">
      <dgm:prSet/>
      <dgm:spPr/>
      <dgm:t>
        <a:bodyPr/>
        <a:lstStyle/>
        <a:p>
          <a:endParaRPr lang="zh-CN" altLang="en-US"/>
        </a:p>
      </dgm:t>
    </dgm:pt>
    <dgm:pt modelId="{76D03D0E-96F8-4742-8380-CB4837164E62}">
      <dgm:prSet phldrT="[文本]" custT="1"/>
      <dgm:spPr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zh-CN" altLang="en-US" sz="1600" b="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学习功能</a:t>
          </a:r>
          <a:endParaRPr lang="zh-CN" altLang="en-US" sz="1600" b="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215E59EC-D5E3-45F7-BE22-A7AEF246B778}" type="parTrans" cxnId="{664403ED-F740-41A3-83B9-3299142D786D}">
      <dgm:prSet/>
      <dgm:spPr/>
      <dgm:t>
        <a:bodyPr/>
        <a:lstStyle/>
        <a:p>
          <a:endParaRPr lang="zh-CN" altLang="en-US"/>
        </a:p>
      </dgm:t>
    </dgm:pt>
    <dgm:pt modelId="{2CC3AB6C-AD59-44D7-A6E1-204A4CFDFBE6}" type="sibTrans" cxnId="{664403ED-F740-41A3-83B9-3299142D786D}">
      <dgm:prSet/>
      <dgm:spPr/>
      <dgm:t>
        <a:bodyPr/>
        <a:lstStyle/>
        <a:p>
          <a:endParaRPr lang="zh-CN" altLang="en-US"/>
        </a:p>
      </dgm:t>
    </dgm:pt>
    <dgm:pt modelId="{BB247E5B-C5DE-41E4-988F-31162227FA80}">
      <dgm:prSet phldrT="[文本]" custT="1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法律法规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84D138D0-922A-4CF1-92A1-E28D3C207204}" type="parTrans" cxnId="{EACFC558-8124-4CDC-9948-54A78672FEBF}">
      <dgm:prSet/>
      <dgm:spPr/>
      <dgm:t>
        <a:bodyPr/>
        <a:lstStyle/>
        <a:p>
          <a:endParaRPr lang="zh-CN" altLang="en-US"/>
        </a:p>
      </dgm:t>
    </dgm:pt>
    <dgm:pt modelId="{504E1B0D-5936-4023-9C2B-D1683D3D6078}" type="sibTrans" cxnId="{EACFC558-8124-4CDC-9948-54A78672FEBF}">
      <dgm:prSet/>
      <dgm:spPr/>
      <dgm:t>
        <a:bodyPr/>
        <a:lstStyle/>
        <a:p>
          <a:endParaRPr lang="zh-CN" altLang="en-US"/>
        </a:p>
      </dgm:t>
    </dgm:pt>
    <dgm:pt modelId="{1B4F4D02-9E5A-482E-ADE3-2D704FA341B0}">
      <dgm:prSet phldrT="[文本]" custT="1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基建业务办理知识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DD260A8A-F51B-45D9-9375-512911E8FD9B}" type="parTrans" cxnId="{A1461D00-87EE-4C64-834D-95BBEC82E39B}">
      <dgm:prSet/>
      <dgm:spPr/>
      <dgm:t>
        <a:bodyPr/>
        <a:lstStyle/>
        <a:p>
          <a:endParaRPr lang="zh-CN" altLang="en-US"/>
        </a:p>
      </dgm:t>
    </dgm:pt>
    <dgm:pt modelId="{C6C9A824-7093-4AA8-A8A9-CCEF115FEA20}" type="sibTrans" cxnId="{A1461D00-87EE-4C64-834D-95BBEC82E39B}">
      <dgm:prSet/>
      <dgm:spPr/>
      <dgm:t>
        <a:bodyPr/>
        <a:lstStyle/>
        <a:p>
          <a:endParaRPr lang="zh-CN" altLang="en-US"/>
        </a:p>
      </dgm:t>
    </dgm:pt>
    <dgm:pt modelId="{7C0B3DC0-89E9-436E-8522-010D0A1A17E7}">
      <dgm:prSet phldrT="[文本]" custT="1"/>
      <dgm:spPr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zh-CN" altLang="en-US" sz="1600" b="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综合管理</a:t>
          </a:r>
          <a:endParaRPr lang="zh-CN" altLang="en-US" sz="1600" b="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0E134AA1-4638-4260-8F57-C4CD1A4F371C}" type="parTrans" cxnId="{46A723C7-8F60-45C7-953D-A251899EC0C2}">
      <dgm:prSet/>
      <dgm:spPr/>
      <dgm:t>
        <a:bodyPr/>
        <a:lstStyle/>
        <a:p>
          <a:endParaRPr lang="zh-CN" altLang="en-US"/>
        </a:p>
      </dgm:t>
    </dgm:pt>
    <dgm:pt modelId="{7DEC2070-F693-4869-B183-6CD823BB9E5E}" type="sibTrans" cxnId="{46A723C7-8F60-45C7-953D-A251899EC0C2}">
      <dgm:prSet/>
      <dgm:spPr/>
      <dgm:t>
        <a:bodyPr/>
        <a:lstStyle/>
        <a:p>
          <a:endParaRPr lang="zh-CN" altLang="en-US"/>
        </a:p>
      </dgm:t>
    </dgm:pt>
    <dgm:pt modelId="{8868E01C-619E-47B9-8FCA-BC9612B00730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部门通知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57D0C08-9AC9-4751-BB20-3C3C284201A6}" type="parTrans" cxnId="{2AD10311-4C93-4497-A700-C20905D5263F}">
      <dgm:prSet/>
      <dgm:spPr/>
      <dgm:t>
        <a:bodyPr/>
        <a:lstStyle/>
        <a:p>
          <a:endParaRPr lang="zh-CN" altLang="en-US"/>
        </a:p>
      </dgm:t>
    </dgm:pt>
    <dgm:pt modelId="{B3C02654-5CF7-4591-9779-D6C37783E78C}" type="sibTrans" cxnId="{2AD10311-4C93-4497-A700-C20905D5263F}">
      <dgm:prSet/>
      <dgm:spPr/>
      <dgm:t>
        <a:bodyPr/>
        <a:lstStyle/>
        <a:p>
          <a:endParaRPr lang="zh-CN" altLang="en-US"/>
        </a:p>
      </dgm:t>
    </dgm:pt>
    <dgm:pt modelId="{9DF90B86-5EF6-4D61-876B-639668C0F861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会议预约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33679C66-0DCD-463B-9100-046BBFB4C63C}" type="parTrans" cxnId="{F2D41300-80F2-4D97-9C44-C8712BD593C4}">
      <dgm:prSet/>
      <dgm:spPr/>
      <dgm:t>
        <a:bodyPr/>
        <a:lstStyle/>
        <a:p>
          <a:endParaRPr lang="zh-CN" altLang="en-US"/>
        </a:p>
      </dgm:t>
    </dgm:pt>
    <dgm:pt modelId="{7080B29F-CF21-42D3-AE4F-5266682679AE}" type="sibTrans" cxnId="{F2D41300-80F2-4D97-9C44-C8712BD593C4}">
      <dgm:prSet/>
      <dgm:spPr/>
      <dgm:t>
        <a:bodyPr/>
        <a:lstStyle/>
        <a:p>
          <a:endParaRPr lang="zh-CN" altLang="en-US"/>
        </a:p>
      </dgm:t>
    </dgm:pt>
    <dgm:pt modelId="{F2AD0108-ABB4-4CC5-9846-E8BEF571E111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字典编码管理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38C84C49-BFE9-4073-B747-2D1DBFFB9F58}" type="parTrans" cxnId="{99F038CF-BE2F-4D06-AEF2-262C13C39B14}">
      <dgm:prSet/>
      <dgm:spPr/>
      <dgm:t>
        <a:bodyPr/>
        <a:lstStyle/>
        <a:p>
          <a:endParaRPr lang="zh-CN" altLang="en-US"/>
        </a:p>
      </dgm:t>
    </dgm:pt>
    <dgm:pt modelId="{85D03BDA-67EA-40B6-96B7-5CE643221850}" type="sibTrans" cxnId="{99F038CF-BE2F-4D06-AEF2-262C13C39B14}">
      <dgm:prSet/>
      <dgm:spPr/>
      <dgm:t>
        <a:bodyPr/>
        <a:lstStyle/>
        <a:p>
          <a:endParaRPr lang="zh-CN" altLang="en-US"/>
        </a:p>
      </dgm:t>
    </dgm:pt>
    <dgm:pt modelId="{18F34F57-1C3D-4ED3-8A04-334BA8F29AB0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风险防控管理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CD4F4BAE-3311-4E45-B2FC-9C84CC6C95CC}" type="parTrans" cxnId="{EFE84198-BE56-4292-9C61-9F804879B13A}">
      <dgm:prSet/>
      <dgm:spPr/>
      <dgm:t>
        <a:bodyPr/>
        <a:lstStyle/>
        <a:p>
          <a:endParaRPr lang="zh-CN" altLang="en-US"/>
        </a:p>
      </dgm:t>
    </dgm:pt>
    <dgm:pt modelId="{FB938656-AD7F-4A51-ACFD-FB9BA76BE57D}" type="sibTrans" cxnId="{EFE84198-BE56-4292-9C61-9F804879B13A}">
      <dgm:prSet/>
      <dgm:spPr/>
      <dgm:t>
        <a:bodyPr/>
        <a:lstStyle/>
        <a:p>
          <a:endParaRPr lang="zh-CN" altLang="en-US"/>
        </a:p>
      </dgm:t>
    </dgm:pt>
    <dgm:pt modelId="{9DFB1ACE-CAB0-40AB-A0C7-8958C262464F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流程管控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527C64A6-8F58-415C-90C3-9DC8B9709FBA}" type="parTrans" cxnId="{CFFC5AA5-83A0-43E0-84A1-245E49FACBF1}">
      <dgm:prSet/>
      <dgm:spPr/>
      <dgm:t>
        <a:bodyPr/>
        <a:lstStyle/>
        <a:p>
          <a:endParaRPr lang="zh-CN" altLang="en-US"/>
        </a:p>
      </dgm:t>
    </dgm:pt>
    <dgm:pt modelId="{3C911140-0FCE-4E5A-B770-96648F5299AD}" type="sibTrans" cxnId="{CFFC5AA5-83A0-43E0-84A1-245E49FACBF1}">
      <dgm:prSet/>
      <dgm:spPr/>
      <dgm:t>
        <a:bodyPr/>
        <a:lstStyle/>
        <a:p>
          <a:endParaRPr lang="zh-CN" altLang="en-US"/>
        </a:p>
      </dgm:t>
    </dgm:pt>
    <dgm:pt modelId="{972330B6-7F01-40EF-8033-ED2C9FF48D3E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系统安全日志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4FC2F53-F5C8-4CEF-B830-CA67293B39BB}" type="parTrans" cxnId="{7CA10BAA-D946-4D5E-9AFD-24AF0B2AB3E4}">
      <dgm:prSet/>
      <dgm:spPr/>
      <dgm:t>
        <a:bodyPr/>
        <a:lstStyle/>
        <a:p>
          <a:endParaRPr lang="zh-CN" altLang="en-US"/>
        </a:p>
      </dgm:t>
    </dgm:pt>
    <dgm:pt modelId="{ABD0914A-22CE-4E62-9ED2-65A82A499233}" type="sibTrans" cxnId="{7CA10BAA-D946-4D5E-9AFD-24AF0B2AB3E4}">
      <dgm:prSet/>
      <dgm:spPr/>
      <dgm:t>
        <a:bodyPr/>
        <a:lstStyle/>
        <a:p>
          <a:endParaRPr lang="zh-CN" altLang="en-US"/>
        </a:p>
      </dgm:t>
    </dgm:pt>
    <dgm:pt modelId="{133F4613-740B-46D7-8684-6044AE208F97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规章制度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D2AAE7BF-5592-4AD3-A8DD-E000EDFA2619}" type="parTrans" cxnId="{EE8711AD-66F8-440C-9026-86D7584FBC18}">
      <dgm:prSet/>
      <dgm:spPr/>
      <dgm:t>
        <a:bodyPr/>
        <a:lstStyle/>
        <a:p>
          <a:endParaRPr lang="zh-CN" altLang="en-US"/>
        </a:p>
      </dgm:t>
    </dgm:pt>
    <dgm:pt modelId="{17F63C14-CEA3-4D7C-BAB6-2CDB414A1AC8}" type="sibTrans" cxnId="{EE8711AD-66F8-440C-9026-86D7584FBC18}">
      <dgm:prSet/>
      <dgm:spPr/>
      <dgm:t>
        <a:bodyPr/>
        <a:lstStyle/>
        <a:p>
          <a:endParaRPr lang="zh-CN" altLang="en-US"/>
        </a:p>
      </dgm:t>
    </dgm:pt>
    <dgm:pt modelId="{9D8FBF47-F49F-4B3C-8FED-DB3973BC3656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会议纪要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18B07C41-B619-4450-ABE8-4C45B709114C}" type="parTrans" cxnId="{51036D9E-F568-4FEA-8F06-A367416D2FF6}">
      <dgm:prSet/>
      <dgm:spPr/>
      <dgm:t>
        <a:bodyPr/>
        <a:lstStyle/>
        <a:p>
          <a:endParaRPr lang="zh-CN" altLang="en-US"/>
        </a:p>
      </dgm:t>
    </dgm:pt>
    <dgm:pt modelId="{7AB7576C-FBA2-4BC3-999C-7BC584DEF449}" type="sibTrans" cxnId="{51036D9E-F568-4FEA-8F06-A367416D2FF6}">
      <dgm:prSet/>
      <dgm:spPr/>
      <dgm:t>
        <a:bodyPr/>
        <a:lstStyle/>
        <a:p>
          <a:endParaRPr lang="zh-CN" altLang="en-US"/>
        </a:p>
      </dgm:t>
    </dgm:pt>
    <dgm:pt modelId="{B4383995-0BCB-4903-8CB8-011F8B556DCA}">
      <dgm:prSet phldrT="[文本]"/>
      <dgm:spPr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来文去函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DA8EB67B-A3BF-4903-A0A3-C5B253D805A9}" type="parTrans" cxnId="{B61EB63D-82B8-42EA-8EF5-ED2ED7E6D12E}">
      <dgm:prSet/>
      <dgm:spPr/>
      <dgm:t>
        <a:bodyPr/>
        <a:lstStyle/>
        <a:p>
          <a:endParaRPr lang="zh-CN" altLang="en-US"/>
        </a:p>
      </dgm:t>
    </dgm:pt>
    <dgm:pt modelId="{A9AB9FE3-A4BE-40EA-8863-6EB624145D9B}" type="sibTrans" cxnId="{B61EB63D-82B8-42EA-8EF5-ED2ED7E6D12E}">
      <dgm:prSet/>
      <dgm:spPr/>
      <dgm:t>
        <a:bodyPr/>
        <a:lstStyle/>
        <a:p>
          <a:endParaRPr lang="zh-CN" altLang="en-US"/>
        </a:p>
      </dgm:t>
    </dgm:pt>
    <dgm:pt modelId="{D0929B38-DBD9-43FC-8BB0-1A589332F290}" type="pres">
      <dgm:prSet presAssocID="{08E35175-BD21-4A24-BC3B-C04E638E108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5BDEF12-B36D-4D00-91CD-28297D51BFE5}" type="pres">
      <dgm:prSet presAssocID="{03E73605-C09A-4974-BE4E-D14226AF30E2}" presName="compNode" presStyleCnt="0"/>
      <dgm:spPr/>
    </dgm:pt>
    <dgm:pt modelId="{F636D49B-629C-475E-B31E-5AB53FFB1B4D}" type="pres">
      <dgm:prSet presAssocID="{03E73605-C09A-4974-BE4E-D14226AF30E2}" presName="aNode" presStyleLbl="bgShp" presStyleIdx="0" presStyleCnt="3"/>
      <dgm:spPr/>
      <dgm:t>
        <a:bodyPr/>
        <a:lstStyle/>
        <a:p>
          <a:endParaRPr lang="zh-CN" altLang="en-US"/>
        </a:p>
      </dgm:t>
    </dgm:pt>
    <dgm:pt modelId="{B509BD6A-890D-4CB4-A555-87EE33759C44}" type="pres">
      <dgm:prSet presAssocID="{03E73605-C09A-4974-BE4E-D14226AF30E2}" presName="textNode" presStyleLbl="bgShp" presStyleIdx="0" presStyleCnt="3"/>
      <dgm:spPr/>
      <dgm:t>
        <a:bodyPr/>
        <a:lstStyle/>
        <a:p>
          <a:endParaRPr lang="zh-CN" altLang="en-US"/>
        </a:p>
      </dgm:t>
    </dgm:pt>
    <dgm:pt modelId="{62DD4E88-CBA0-4BAD-8B60-21E26C70890B}" type="pres">
      <dgm:prSet presAssocID="{03E73605-C09A-4974-BE4E-D14226AF30E2}" presName="compChildNode" presStyleCnt="0"/>
      <dgm:spPr/>
    </dgm:pt>
    <dgm:pt modelId="{6A9467B0-F746-4EAE-9C24-12F7DAB9F8EC}" type="pres">
      <dgm:prSet presAssocID="{03E73605-C09A-4974-BE4E-D14226AF30E2}" presName="theInnerList" presStyleCnt="0"/>
      <dgm:spPr/>
    </dgm:pt>
    <dgm:pt modelId="{E2D828DC-88E5-483F-A13F-45F10F55409B}" type="pres">
      <dgm:prSet presAssocID="{1E43FB76-4B9F-4CBC-B8F0-02CEF824302A}" presName="childNode" presStyleLbl="node1" presStyleIdx="0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7C62FA-8E69-4FAA-A263-619A54F29013}" type="pres">
      <dgm:prSet presAssocID="{1E43FB76-4B9F-4CBC-B8F0-02CEF824302A}" presName="aSpace2" presStyleCnt="0"/>
      <dgm:spPr/>
    </dgm:pt>
    <dgm:pt modelId="{41F140A9-6138-4DF3-BF32-10A997883FB3}" type="pres">
      <dgm:prSet presAssocID="{412E3202-F200-49F8-9315-F32D06DB4F07}" presName="childNode" presStyleLbl="node1" presStyleIdx="1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C5046C-4AC8-401F-9239-68514C82DAC8}" type="pres">
      <dgm:prSet presAssocID="{412E3202-F200-49F8-9315-F32D06DB4F07}" presName="aSpace2" presStyleCnt="0"/>
      <dgm:spPr/>
    </dgm:pt>
    <dgm:pt modelId="{8B5A9A4E-16D4-425B-B2F8-41AB4B80C49E}" type="pres">
      <dgm:prSet presAssocID="{F2AD0108-ABB4-4CC5-9846-E8BEF571E111}" presName="childNode" presStyleLbl="node1" presStyleIdx="2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7372A0-F1F2-45AC-9639-00C6B32899EC}" type="pres">
      <dgm:prSet presAssocID="{F2AD0108-ABB4-4CC5-9846-E8BEF571E111}" presName="aSpace2" presStyleCnt="0"/>
      <dgm:spPr/>
    </dgm:pt>
    <dgm:pt modelId="{365D6197-9E41-440C-89C7-F2DC2C2CB046}" type="pres">
      <dgm:prSet presAssocID="{18F34F57-1C3D-4ED3-8A04-334BA8F29AB0}" presName="childNode" presStyleLbl="node1" presStyleIdx="3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9FA2A6-0F0D-41D4-9A12-0D3E9C65AC9D}" type="pres">
      <dgm:prSet presAssocID="{18F34F57-1C3D-4ED3-8A04-334BA8F29AB0}" presName="aSpace2" presStyleCnt="0"/>
      <dgm:spPr/>
    </dgm:pt>
    <dgm:pt modelId="{6A113ED9-5415-4465-BCA3-8A8AEE36691E}" type="pres">
      <dgm:prSet presAssocID="{9DFB1ACE-CAB0-40AB-A0C7-8958C262464F}" presName="childNode" presStyleLbl="node1" presStyleIdx="4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9FEDC6-40F4-40EB-ACD6-78FFE5412C61}" type="pres">
      <dgm:prSet presAssocID="{9DFB1ACE-CAB0-40AB-A0C7-8958C262464F}" presName="aSpace2" presStyleCnt="0"/>
      <dgm:spPr/>
    </dgm:pt>
    <dgm:pt modelId="{0DFA0F6F-CB84-4DA5-B89A-AD07F15AB24C}" type="pres">
      <dgm:prSet presAssocID="{972330B6-7F01-40EF-8033-ED2C9FF48D3E}" presName="childNode" presStyleLbl="node1" presStyleIdx="5" presStyleCnt="13" custLinFactY="-6197" custLinFactNeighborX="3862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BC60FC-A99D-42FB-86DB-D37D471F34CD}" type="pres">
      <dgm:prSet presAssocID="{03E73605-C09A-4974-BE4E-D14226AF30E2}" presName="aSpace" presStyleCnt="0"/>
      <dgm:spPr/>
    </dgm:pt>
    <dgm:pt modelId="{9AB002DB-1E03-47F7-B9D2-9AF0DFE0002C}" type="pres">
      <dgm:prSet presAssocID="{76D03D0E-96F8-4742-8380-CB4837164E62}" presName="compNode" presStyleCnt="0"/>
      <dgm:spPr/>
    </dgm:pt>
    <dgm:pt modelId="{207C7499-EE72-4D1F-B167-4BE1EF4BC380}" type="pres">
      <dgm:prSet presAssocID="{76D03D0E-96F8-4742-8380-CB4837164E62}" presName="aNode" presStyleLbl="bgShp" presStyleIdx="1" presStyleCnt="3"/>
      <dgm:spPr/>
      <dgm:t>
        <a:bodyPr/>
        <a:lstStyle/>
        <a:p>
          <a:endParaRPr lang="zh-CN" altLang="en-US"/>
        </a:p>
      </dgm:t>
    </dgm:pt>
    <dgm:pt modelId="{D4D530F0-3B04-4D24-AB24-06212622F968}" type="pres">
      <dgm:prSet presAssocID="{76D03D0E-96F8-4742-8380-CB4837164E62}" presName="textNode" presStyleLbl="bgShp" presStyleIdx="1" presStyleCnt="3"/>
      <dgm:spPr/>
      <dgm:t>
        <a:bodyPr/>
        <a:lstStyle/>
        <a:p>
          <a:endParaRPr lang="zh-CN" altLang="en-US"/>
        </a:p>
      </dgm:t>
    </dgm:pt>
    <dgm:pt modelId="{E605993C-0508-40E7-BCC8-D0F25A813BB2}" type="pres">
      <dgm:prSet presAssocID="{76D03D0E-96F8-4742-8380-CB4837164E62}" presName="compChildNode" presStyleCnt="0"/>
      <dgm:spPr/>
    </dgm:pt>
    <dgm:pt modelId="{BFA4D4D8-6179-4933-926F-8051B2C03A1E}" type="pres">
      <dgm:prSet presAssocID="{76D03D0E-96F8-4742-8380-CB4837164E62}" presName="theInnerList" presStyleCnt="0"/>
      <dgm:spPr/>
    </dgm:pt>
    <dgm:pt modelId="{10D3BFD1-C983-43CE-B2AC-AD51D3A76E53}" type="pres">
      <dgm:prSet presAssocID="{BB247E5B-C5DE-41E4-988F-31162227FA80}" presName="childNode" presStyleLbl="node1" presStyleIdx="6" presStyleCnt="13" custLinFactNeighborY="-4519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0E8787-0F2C-4D41-B099-E4015F02D9C6}" type="pres">
      <dgm:prSet presAssocID="{BB247E5B-C5DE-41E4-988F-31162227FA80}" presName="aSpace2" presStyleCnt="0"/>
      <dgm:spPr/>
    </dgm:pt>
    <dgm:pt modelId="{49B241C0-686B-4529-B9D1-ECC7030017E7}" type="pres">
      <dgm:prSet presAssocID="{1B4F4D02-9E5A-482E-ADE3-2D704FA341B0}" presName="childNode" presStyleLbl="node1" presStyleIdx="7" presStyleCnt="13" custLinFactNeighborY="-4519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9A5A16-1D08-4DAA-A3F1-A5FE90116AA0}" type="pres">
      <dgm:prSet presAssocID="{76D03D0E-96F8-4742-8380-CB4837164E62}" presName="aSpace" presStyleCnt="0"/>
      <dgm:spPr/>
    </dgm:pt>
    <dgm:pt modelId="{6DDC088D-C9CE-4F0E-8756-D693E36A6C01}" type="pres">
      <dgm:prSet presAssocID="{7C0B3DC0-89E9-436E-8522-010D0A1A17E7}" presName="compNode" presStyleCnt="0"/>
      <dgm:spPr/>
    </dgm:pt>
    <dgm:pt modelId="{9CE1BEDA-8477-4E2A-AD5A-F0B3D5295AE4}" type="pres">
      <dgm:prSet presAssocID="{7C0B3DC0-89E9-436E-8522-010D0A1A17E7}" presName="aNode" presStyleLbl="bgShp" presStyleIdx="2" presStyleCnt="3"/>
      <dgm:spPr/>
      <dgm:t>
        <a:bodyPr/>
        <a:lstStyle/>
        <a:p>
          <a:endParaRPr lang="zh-CN" altLang="en-US"/>
        </a:p>
      </dgm:t>
    </dgm:pt>
    <dgm:pt modelId="{F9CA455E-076F-48CC-82BD-A134492378A7}" type="pres">
      <dgm:prSet presAssocID="{7C0B3DC0-89E9-436E-8522-010D0A1A17E7}" presName="textNode" presStyleLbl="bgShp" presStyleIdx="2" presStyleCnt="3"/>
      <dgm:spPr/>
      <dgm:t>
        <a:bodyPr/>
        <a:lstStyle/>
        <a:p>
          <a:endParaRPr lang="zh-CN" altLang="en-US"/>
        </a:p>
      </dgm:t>
    </dgm:pt>
    <dgm:pt modelId="{54CF1298-4432-4E9B-A549-B0220D43D317}" type="pres">
      <dgm:prSet presAssocID="{7C0B3DC0-89E9-436E-8522-010D0A1A17E7}" presName="compChildNode" presStyleCnt="0"/>
      <dgm:spPr/>
    </dgm:pt>
    <dgm:pt modelId="{63BDBEB0-D5F5-452E-9092-9D9B1E5468E1}" type="pres">
      <dgm:prSet presAssocID="{7C0B3DC0-89E9-436E-8522-010D0A1A17E7}" presName="theInnerList" presStyleCnt="0"/>
      <dgm:spPr/>
    </dgm:pt>
    <dgm:pt modelId="{E9A5C1A9-2591-4A2B-97DA-79FC2780954D}" type="pres">
      <dgm:prSet presAssocID="{8868E01C-619E-47B9-8FCA-BC9612B00730}" presName="childNode" presStyleLbl="node1" presStyleIdx="8" presStyleCnt="13" custLinFactY="-2648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B56911-65DD-4C9E-A1BA-0843318FC22B}" type="pres">
      <dgm:prSet presAssocID="{8868E01C-619E-47B9-8FCA-BC9612B00730}" presName="aSpace2" presStyleCnt="0"/>
      <dgm:spPr/>
    </dgm:pt>
    <dgm:pt modelId="{4B91236A-9273-461D-9F6C-AD4E5341954A}" type="pres">
      <dgm:prSet presAssocID="{9DF90B86-5EF6-4D61-876B-639668C0F861}" presName="childNode" presStyleLbl="node1" presStyleIdx="9" presStyleCnt="13" custLinFactY="-2648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FB677E-38BC-4F48-AE21-7EC0C663BE83}" type="pres">
      <dgm:prSet presAssocID="{9DF90B86-5EF6-4D61-876B-639668C0F861}" presName="aSpace2" presStyleCnt="0"/>
      <dgm:spPr/>
    </dgm:pt>
    <dgm:pt modelId="{3FC2A658-FC9A-4A02-B444-D7574C324F37}" type="pres">
      <dgm:prSet presAssocID="{133F4613-740B-46D7-8684-6044AE208F97}" presName="childNode" presStyleLbl="node1" presStyleIdx="10" presStyleCnt="13" custLinFactY="-2648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623035-E40F-4DB8-AF79-E2434F3F3ACF}" type="pres">
      <dgm:prSet presAssocID="{133F4613-740B-46D7-8684-6044AE208F97}" presName="aSpace2" presStyleCnt="0"/>
      <dgm:spPr/>
    </dgm:pt>
    <dgm:pt modelId="{4C0E5722-4875-46A7-9854-DDB4E7AAA706}" type="pres">
      <dgm:prSet presAssocID="{9D8FBF47-F49F-4B3C-8FED-DB3973BC3656}" presName="childNode" presStyleLbl="node1" presStyleIdx="11" presStyleCnt="13" custLinFactY="-3091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CEB9DB-715B-4877-AF91-ADABD98CBDAA}" type="pres">
      <dgm:prSet presAssocID="{9D8FBF47-F49F-4B3C-8FED-DB3973BC3656}" presName="aSpace2" presStyleCnt="0"/>
      <dgm:spPr/>
    </dgm:pt>
    <dgm:pt modelId="{B1CADFD6-0235-4F5C-83AB-F04D6688C80A}" type="pres">
      <dgm:prSet presAssocID="{B4383995-0BCB-4903-8CB8-011F8B556DCA}" presName="childNode" presStyleLbl="node1" presStyleIdx="12" presStyleCnt="13" custLinFactY="-2648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E8711AD-66F8-440C-9026-86D7584FBC18}" srcId="{7C0B3DC0-89E9-436E-8522-010D0A1A17E7}" destId="{133F4613-740B-46D7-8684-6044AE208F97}" srcOrd="2" destOrd="0" parTransId="{D2AAE7BF-5592-4AD3-A8DD-E000EDFA2619}" sibTransId="{17F63C14-CEA3-4D7C-BAB6-2CDB414A1AC8}"/>
    <dgm:cxn modelId="{3980AB58-24D0-49A0-962D-C3AF0EB3F82A}" type="presOf" srcId="{03E73605-C09A-4974-BE4E-D14226AF30E2}" destId="{B509BD6A-890D-4CB4-A555-87EE33759C44}" srcOrd="1" destOrd="0" presId="urn:microsoft.com/office/officeart/2005/8/layout/lProcess2"/>
    <dgm:cxn modelId="{E9D54D78-86A0-4E67-BD83-3DCC33C8806B}" srcId="{03E73605-C09A-4974-BE4E-D14226AF30E2}" destId="{412E3202-F200-49F8-9315-F32D06DB4F07}" srcOrd="1" destOrd="0" parTransId="{4297620F-951E-4449-AEFB-4123253C5CD0}" sibTransId="{B485FB15-788E-49E4-95FB-D42E5FAEAF29}"/>
    <dgm:cxn modelId="{4C39C588-7894-4F34-8718-795698172A33}" type="presOf" srcId="{8868E01C-619E-47B9-8FCA-BC9612B00730}" destId="{E9A5C1A9-2591-4A2B-97DA-79FC2780954D}" srcOrd="0" destOrd="0" presId="urn:microsoft.com/office/officeart/2005/8/layout/lProcess2"/>
    <dgm:cxn modelId="{A60391EC-B1E6-40F9-B630-1994897A82F8}" type="presOf" srcId="{03E73605-C09A-4974-BE4E-D14226AF30E2}" destId="{F636D49B-629C-475E-B31E-5AB53FFB1B4D}" srcOrd="0" destOrd="0" presId="urn:microsoft.com/office/officeart/2005/8/layout/lProcess2"/>
    <dgm:cxn modelId="{9320D44F-336B-4603-9BD9-A17ABC9C0072}" type="presOf" srcId="{412E3202-F200-49F8-9315-F32D06DB4F07}" destId="{41F140A9-6138-4DF3-BF32-10A997883FB3}" srcOrd="0" destOrd="0" presId="urn:microsoft.com/office/officeart/2005/8/layout/lProcess2"/>
    <dgm:cxn modelId="{713E5398-D438-4701-90DA-9D6B3A09CB0F}" type="presOf" srcId="{B4383995-0BCB-4903-8CB8-011F8B556DCA}" destId="{B1CADFD6-0235-4F5C-83AB-F04D6688C80A}" srcOrd="0" destOrd="0" presId="urn:microsoft.com/office/officeart/2005/8/layout/lProcess2"/>
    <dgm:cxn modelId="{D9367AC9-079D-47B5-A833-DB247E5C7DA7}" type="presOf" srcId="{BB247E5B-C5DE-41E4-988F-31162227FA80}" destId="{10D3BFD1-C983-43CE-B2AC-AD51D3A76E53}" srcOrd="0" destOrd="0" presId="urn:microsoft.com/office/officeart/2005/8/layout/lProcess2"/>
    <dgm:cxn modelId="{A1461D00-87EE-4C64-834D-95BBEC82E39B}" srcId="{76D03D0E-96F8-4742-8380-CB4837164E62}" destId="{1B4F4D02-9E5A-482E-ADE3-2D704FA341B0}" srcOrd="1" destOrd="0" parTransId="{DD260A8A-F51B-45D9-9375-512911E8FD9B}" sibTransId="{C6C9A824-7093-4AA8-A8A9-CCEF115FEA20}"/>
    <dgm:cxn modelId="{EFE84198-BE56-4292-9C61-9F804879B13A}" srcId="{03E73605-C09A-4974-BE4E-D14226AF30E2}" destId="{18F34F57-1C3D-4ED3-8A04-334BA8F29AB0}" srcOrd="3" destOrd="0" parTransId="{CD4F4BAE-3311-4E45-B2FC-9C84CC6C95CC}" sibTransId="{FB938656-AD7F-4A51-ACFD-FB9BA76BE57D}"/>
    <dgm:cxn modelId="{F6FF5427-570D-4D79-BD47-C5F751F55F22}" type="presOf" srcId="{9D8FBF47-F49F-4B3C-8FED-DB3973BC3656}" destId="{4C0E5722-4875-46A7-9854-DDB4E7AAA706}" srcOrd="0" destOrd="0" presId="urn:microsoft.com/office/officeart/2005/8/layout/lProcess2"/>
    <dgm:cxn modelId="{B61EB63D-82B8-42EA-8EF5-ED2ED7E6D12E}" srcId="{7C0B3DC0-89E9-436E-8522-010D0A1A17E7}" destId="{B4383995-0BCB-4903-8CB8-011F8B556DCA}" srcOrd="4" destOrd="0" parTransId="{DA8EB67B-A3BF-4903-A0A3-C5B253D805A9}" sibTransId="{A9AB9FE3-A4BE-40EA-8863-6EB624145D9B}"/>
    <dgm:cxn modelId="{93738860-822A-4AAF-B7BC-194149C2F32F}" type="presOf" srcId="{133F4613-740B-46D7-8684-6044AE208F97}" destId="{3FC2A658-FC9A-4A02-B444-D7574C324F37}" srcOrd="0" destOrd="0" presId="urn:microsoft.com/office/officeart/2005/8/layout/lProcess2"/>
    <dgm:cxn modelId="{664403ED-F740-41A3-83B9-3299142D786D}" srcId="{08E35175-BD21-4A24-BC3B-C04E638E1081}" destId="{76D03D0E-96F8-4742-8380-CB4837164E62}" srcOrd="1" destOrd="0" parTransId="{215E59EC-D5E3-45F7-BE22-A7AEF246B778}" sibTransId="{2CC3AB6C-AD59-44D7-A6E1-204A4CFDFBE6}"/>
    <dgm:cxn modelId="{3F04CD00-5323-4A7D-9C28-10D9E6FE9FC7}" type="presOf" srcId="{7C0B3DC0-89E9-436E-8522-010D0A1A17E7}" destId="{F9CA455E-076F-48CC-82BD-A134492378A7}" srcOrd="1" destOrd="0" presId="urn:microsoft.com/office/officeart/2005/8/layout/lProcess2"/>
    <dgm:cxn modelId="{F37035E9-8278-47B6-ADB4-ADCD6BE83AFD}" srcId="{03E73605-C09A-4974-BE4E-D14226AF30E2}" destId="{1E43FB76-4B9F-4CBC-B8F0-02CEF824302A}" srcOrd="0" destOrd="0" parTransId="{F91C956E-BF82-44A7-B446-E80DE7A4B1FC}" sibTransId="{A83AEB25-77E8-414D-89A5-FDF2C1BF3DC1}"/>
    <dgm:cxn modelId="{F2D41300-80F2-4D97-9C44-C8712BD593C4}" srcId="{7C0B3DC0-89E9-436E-8522-010D0A1A17E7}" destId="{9DF90B86-5EF6-4D61-876B-639668C0F861}" srcOrd="1" destOrd="0" parTransId="{33679C66-0DCD-463B-9100-046BBFB4C63C}" sibTransId="{7080B29F-CF21-42D3-AE4F-5266682679AE}"/>
    <dgm:cxn modelId="{1C17CBC5-5BA6-4BBB-AD86-0A22D2FD4E49}" type="presOf" srcId="{9DFB1ACE-CAB0-40AB-A0C7-8958C262464F}" destId="{6A113ED9-5415-4465-BCA3-8A8AEE36691E}" srcOrd="0" destOrd="0" presId="urn:microsoft.com/office/officeart/2005/8/layout/lProcess2"/>
    <dgm:cxn modelId="{A66138AA-0F5D-4D44-AD82-A75EA519AA10}" type="presOf" srcId="{7C0B3DC0-89E9-436E-8522-010D0A1A17E7}" destId="{9CE1BEDA-8477-4E2A-AD5A-F0B3D5295AE4}" srcOrd="0" destOrd="0" presId="urn:microsoft.com/office/officeart/2005/8/layout/lProcess2"/>
    <dgm:cxn modelId="{D6EFE1AD-DE23-43E1-AB61-241FC75A78C0}" type="presOf" srcId="{1B4F4D02-9E5A-482E-ADE3-2D704FA341B0}" destId="{49B241C0-686B-4529-B9D1-ECC7030017E7}" srcOrd="0" destOrd="0" presId="urn:microsoft.com/office/officeart/2005/8/layout/lProcess2"/>
    <dgm:cxn modelId="{7CA10BAA-D946-4D5E-9AFD-24AF0B2AB3E4}" srcId="{03E73605-C09A-4974-BE4E-D14226AF30E2}" destId="{972330B6-7F01-40EF-8033-ED2C9FF48D3E}" srcOrd="5" destOrd="0" parTransId="{E4FC2F53-F5C8-4CEF-B830-CA67293B39BB}" sibTransId="{ABD0914A-22CE-4E62-9ED2-65A82A499233}"/>
    <dgm:cxn modelId="{2AD10311-4C93-4497-A700-C20905D5263F}" srcId="{7C0B3DC0-89E9-436E-8522-010D0A1A17E7}" destId="{8868E01C-619E-47B9-8FCA-BC9612B00730}" srcOrd="0" destOrd="0" parTransId="{657D0C08-9AC9-4751-BB20-3C3C284201A6}" sibTransId="{B3C02654-5CF7-4591-9779-D6C37783E78C}"/>
    <dgm:cxn modelId="{51036D9E-F568-4FEA-8F06-A367416D2FF6}" srcId="{7C0B3DC0-89E9-436E-8522-010D0A1A17E7}" destId="{9D8FBF47-F49F-4B3C-8FED-DB3973BC3656}" srcOrd="3" destOrd="0" parTransId="{18B07C41-B619-4450-ABE8-4C45B709114C}" sibTransId="{7AB7576C-FBA2-4BC3-999C-7BC584DEF449}"/>
    <dgm:cxn modelId="{CFFC5AA5-83A0-43E0-84A1-245E49FACBF1}" srcId="{03E73605-C09A-4974-BE4E-D14226AF30E2}" destId="{9DFB1ACE-CAB0-40AB-A0C7-8958C262464F}" srcOrd="4" destOrd="0" parTransId="{527C64A6-8F58-415C-90C3-9DC8B9709FBA}" sibTransId="{3C911140-0FCE-4E5A-B770-96648F5299AD}"/>
    <dgm:cxn modelId="{1D4BA881-20D6-4570-B4EE-D27C2CFB2CAF}" type="presOf" srcId="{08E35175-BD21-4A24-BC3B-C04E638E1081}" destId="{D0929B38-DBD9-43FC-8BB0-1A589332F290}" srcOrd="0" destOrd="0" presId="urn:microsoft.com/office/officeart/2005/8/layout/lProcess2"/>
    <dgm:cxn modelId="{46A723C7-8F60-45C7-953D-A251899EC0C2}" srcId="{08E35175-BD21-4A24-BC3B-C04E638E1081}" destId="{7C0B3DC0-89E9-436E-8522-010D0A1A17E7}" srcOrd="2" destOrd="0" parTransId="{0E134AA1-4638-4260-8F57-C4CD1A4F371C}" sibTransId="{7DEC2070-F693-4869-B183-6CD823BB9E5E}"/>
    <dgm:cxn modelId="{6DC71E21-A6D9-4907-9364-648DB74AAF91}" type="presOf" srcId="{9DF90B86-5EF6-4D61-876B-639668C0F861}" destId="{4B91236A-9273-461D-9F6C-AD4E5341954A}" srcOrd="0" destOrd="0" presId="urn:microsoft.com/office/officeart/2005/8/layout/lProcess2"/>
    <dgm:cxn modelId="{7CCB90BC-A80F-4166-A774-95B59261380D}" type="presOf" srcId="{76D03D0E-96F8-4742-8380-CB4837164E62}" destId="{207C7499-EE72-4D1F-B167-4BE1EF4BC380}" srcOrd="0" destOrd="0" presId="urn:microsoft.com/office/officeart/2005/8/layout/lProcess2"/>
    <dgm:cxn modelId="{99F038CF-BE2F-4D06-AEF2-262C13C39B14}" srcId="{03E73605-C09A-4974-BE4E-D14226AF30E2}" destId="{F2AD0108-ABB4-4CC5-9846-E8BEF571E111}" srcOrd="2" destOrd="0" parTransId="{38C84C49-BFE9-4073-B747-2D1DBFFB9F58}" sibTransId="{85D03BDA-67EA-40B6-96B7-5CE643221850}"/>
    <dgm:cxn modelId="{3D2EEAA0-C080-4F4D-931D-B38EA4F5BB16}" type="presOf" srcId="{1E43FB76-4B9F-4CBC-B8F0-02CEF824302A}" destId="{E2D828DC-88E5-483F-A13F-45F10F55409B}" srcOrd="0" destOrd="0" presId="urn:microsoft.com/office/officeart/2005/8/layout/lProcess2"/>
    <dgm:cxn modelId="{E56C323E-F08F-459D-9F15-A97622A0F62D}" type="presOf" srcId="{972330B6-7F01-40EF-8033-ED2C9FF48D3E}" destId="{0DFA0F6F-CB84-4DA5-B89A-AD07F15AB24C}" srcOrd="0" destOrd="0" presId="urn:microsoft.com/office/officeart/2005/8/layout/lProcess2"/>
    <dgm:cxn modelId="{87F3E10E-8154-427D-96C3-9094150C9F8C}" srcId="{08E35175-BD21-4A24-BC3B-C04E638E1081}" destId="{03E73605-C09A-4974-BE4E-D14226AF30E2}" srcOrd="0" destOrd="0" parTransId="{2FA0B298-69ED-4E36-8974-CF9366C394EA}" sibTransId="{26993221-EBD2-48FA-89F9-ABA46BB01C44}"/>
    <dgm:cxn modelId="{09372F3B-F771-41C0-853F-C67A486DF7F2}" type="presOf" srcId="{F2AD0108-ABB4-4CC5-9846-E8BEF571E111}" destId="{8B5A9A4E-16D4-425B-B2F8-41AB4B80C49E}" srcOrd="0" destOrd="0" presId="urn:microsoft.com/office/officeart/2005/8/layout/lProcess2"/>
    <dgm:cxn modelId="{606F2D3C-02CC-4522-BC42-81C2648FF1E1}" type="presOf" srcId="{76D03D0E-96F8-4742-8380-CB4837164E62}" destId="{D4D530F0-3B04-4D24-AB24-06212622F968}" srcOrd="1" destOrd="0" presId="urn:microsoft.com/office/officeart/2005/8/layout/lProcess2"/>
    <dgm:cxn modelId="{B463B2C9-D88D-41D6-86C1-316D1F0968EA}" type="presOf" srcId="{18F34F57-1C3D-4ED3-8A04-334BA8F29AB0}" destId="{365D6197-9E41-440C-89C7-F2DC2C2CB046}" srcOrd="0" destOrd="0" presId="urn:microsoft.com/office/officeart/2005/8/layout/lProcess2"/>
    <dgm:cxn modelId="{EACFC558-8124-4CDC-9948-54A78672FEBF}" srcId="{76D03D0E-96F8-4742-8380-CB4837164E62}" destId="{BB247E5B-C5DE-41E4-988F-31162227FA80}" srcOrd="0" destOrd="0" parTransId="{84D138D0-922A-4CF1-92A1-E28D3C207204}" sibTransId="{504E1B0D-5936-4023-9C2B-D1683D3D6078}"/>
    <dgm:cxn modelId="{07500EB6-D4BD-40B5-A6A5-00A9781CC237}" type="presParOf" srcId="{D0929B38-DBD9-43FC-8BB0-1A589332F290}" destId="{65BDEF12-B36D-4D00-91CD-28297D51BFE5}" srcOrd="0" destOrd="0" presId="urn:microsoft.com/office/officeart/2005/8/layout/lProcess2"/>
    <dgm:cxn modelId="{38FE7E6A-AE9A-437C-983B-702F5D64B1AF}" type="presParOf" srcId="{65BDEF12-B36D-4D00-91CD-28297D51BFE5}" destId="{F636D49B-629C-475E-B31E-5AB53FFB1B4D}" srcOrd="0" destOrd="0" presId="urn:microsoft.com/office/officeart/2005/8/layout/lProcess2"/>
    <dgm:cxn modelId="{DDE30DBF-44AF-4667-A1F8-22FE4EB41883}" type="presParOf" srcId="{65BDEF12-B36D-4D00-91CD-28297D51BFE5}" destId="{B509BD6A-890D-4CB4-A555-87EE33759C44}" srcOrd="1" destOrd="0" presId="urn:microsoft.com/office/officeart/2005/8/layout/lProcess2"/>
    <dgm:cxn modelId="{9F27507B-EE05-44CD-8D74-4BEB2ACF48F7}" type="presParOf" srcId="{65BDEF12-B36D-4D00-91CD-28297D51BFE5}" destId="{62DD4E88-CBA0-4BAD-8B60-21E26C70890B}" srcOrd="2" destOrd="0" presId="urn:microsoft.com/office/officeart/2005/8/layout/lProcess2"/>
    <dgm:cxn modelId="{B3070834-6ADD-49A9-A02E-1EABD879145B}" type="presParOf" srcId="{62DD4E88-CBA0-4BAD-8B60-21E26C70890B}" destId="{6A9467B0-F746-4EAE-9C24-12F7DAB9F8EC}" srcOrd="0" destOrd="0" presId="urn:microsoft.com/office/officeart/2005/8/layout/lProcess2"/>
    <dgm:cxn modelId="{AF527004-E899-4414-B8E3-F3DFAB4C2246}" type="presParOf" srcId="{6A9467B0-F746-4EAE-9C24-12F7DAB9F8EC}" destId="{E2D828DC-88E5-483F-A13F-45F10F55409B}" srcOrd="0" destOrd="0" presId="urn:microsoft.com/office/officeart/2005/8/layout/lProcess2"/>
    <dgm:cxn modelId="{13200B31-7F8F-4FE7-AAC8-4FBF5D3CC6DA}" type="presParOf" srcId="{6A9467B0-F746-4EAE-9C24-12F7DAB9F8EC}" destId="{F17C62FA-8E69-4FAA-A263-619A54F29013}" srcOrd="1" destOrd="0" presId="urn:microsoft.com/office/officeart/2005/8/layout/lProcess2"/>
    <dgm:cxn modelId="{A4263BE3-1811-450D-A54C-F24D7215DB27}" type="presParOf" srcId="{6A9467B0-F746-4EAE-9C24-12F7DAB9F8EC}" destId="{41F140A9-6138-4DF3-BF32-10A997883FB3}" srcOrd="2" destOrd="0" presId="urn:microsoft.com/office/officeart/2005/8/layout/lProcess2"/>
    <dgm:cxn modelId="{BC206630-6E2A-45E5-B648-51D148518E43}" type="presParOf" srcId="{6A9467B0-F746-4EAE-9C24-12F7DAB9F8EC}" destId="{A0C5046C-4AC8-401F-9239-68514C82DAC8}" srcOrd="3" destOrd="0" presId="urn:microsoft.com/office/officeart/2005/8/layout/lProcess2"/>
    <dgm:cxn modelId="{B09A7B4C-3D3B-4EA0-8FFE-37310A0461CE}" type="presParOf" srcId="{6A9467B0-F746-4EAE-9C24-12F7DAB9F8EC}" destId="{8B5A9A4E-16D4-425B-B2F8-41AB4B80C49E}" srcOrd="4" destOrd="0" presId="urn:microsoft.com/office/officeart/2005/8/layout/lProcess2"/>
    <dgm:cxn modelId="{0E54BFFF-DD22-4E08-AAC2-8638AAD374E7}" type="presParOf" srcId="{6A9467B0-F746-4EAE-9C24-12F7DAB9F8EC}" destId="{137372A0-F1F2-45AC-9639-00C6B32899EC}" srcOrd="5" destOrd="0" presId="urn:microsoft.com/office/officeart/2005/8/layout/lProcess2"/>
    <dgm:cxn modelId="{AA088F7C-67BE-4FD9-AAC9-899A59EAD938}" type="presParOf" srcId="{6A9467B0-F746-4EAE-9C24-12F7DAB9F8EC}" destId="{365D6197-9E41-440C-89C7-F2DC2C2CB046}" srcOrd="6" destOrd="0" presId="urn:microsoft.com/office/officeart/2005/8/layout/lProcess2"/>
    <dgm:cxn modelId="{35449898-A26D-4D44-B88D-FF643C70F880}" type="presParOf" srcId="{6A9467B0-F746-4EAE-9C24-12F7DAB9F8EC}" destId="{9B9FA2A6-0F0D-41D4-9A12-0D3E9C65AC9D}" srcOrd="7" destOrd="0" presId="urn:microsoft.com/office/officeart/2005/8/layout/lProcess2"/>
    <dgm:cxn modelId="{3CA6CFFB-8228-4485-BB44-C87CFC52EDBC}" type="presParOf" srcId="{6A9467B0-F746-4EAE-9C24-12F7DAB9F8EC}" destId="{6A113ED9-5415-4465-BCA3-8A8AEE36691E}" srcOrd="8" destOrd="0" presId="urn:microsoft.com/office/officeart/2005/8/layout/lProcess2"/>
    <dgm:cxn modelId="{4374CF58-C56C-4832-BA3A-635BACBFD58F}" type="presParOf" srcId="{6A9467B0-F746-4EAE-9C24-12F7DAB9F8EC}" destId="{D09FEDC6-40F4-40EB-ACD6-78FFE5412C61}" srcOrd="9" destOrd="0" presId="urn:microsoft.com/office/officeart/2005/8/layout/lProcess2"/>
    <dgm:cxn modelId="{1C68740F-5CD7-4D94-9CCB-F8B80B380EAF}" type="presParOf" srcId="{6A9467B0-F746-4EAE-9C24-12F7DAB9F8EC}" destId="{0DFA0F6F-CB84-4DA5-B89A-AD07F15AB24C}" srcOrd="10" destOrd="0" presId="urn:microsoft.com/office/officeart/2005/8/layout/lProcess2"/>
    <dgm:cxn modelId="{C8DBBC14-F725-435D-A794-AACBF95905EA}" type="presParOf" srcId="{D0929B38-DBD9-43FC-8BB0-1A589332F290}" destId="{A5BC60FC-A99D-42FB-86DB-D37D471F34CD}" srcOrd="1" destOrd="0" presId="urn:microsoft.com/office/officeart/2005/8/layout/lProcess2"/>
    <dgm:cxn modelId="{731CF096-7EFD-4AA0-B12C-3B728C572652}" type="presParOf" srcId="{D0929B38-DBD9-43FC-8BB0-1A589332F290}" destId="{9AB002DB-1E03-47F7-B9D2-9AF0DFE0002C}" srcOrd="2" destOrd="0" presId="urn:microsoft.com/office/officeart/2005/8/layout/lProcess2"/>
    <dgm:cxn modelId="{711B4F10-E2ED-42BB-9D5F-C7C370FF4860}" type="presParOf" srcId="{9AB002DB-1E03-47F7-B9D2-9AF0DFE0002C}" destId="{207C7499-EE72-4D1F-B167-4BE1EF4BC380}" srcOrd="0" destOrd="0" presId="urn:microsoft.com/office/officeart/2005/8/layout/lProcess2"/>
    <dgm:cxn modelId="{FCAE32E4-5467-4067-B572-43C885FDAB62}" type="presParOf" srcId="{9AB002DB-1E03-47F7-B9D2-9AF0DFE0002C}" destId="{D4D530F0-3B04-4D24-AB24-06212622F968}" srcOrd="1" destOrd="0" presId="urn:microsoft.com/office/officeart/2005/8/layout/lProcess2"/>
    <dgm:cxn modelId="{569F36EA-BC75-46F4-BAE2-835FC17629CE}" type="presParOf" srcId="{9AB002DB-1E03-47F7-B9D2-9AF0DFE0002C}" destId="{E605993C-0508-40E7-BCC8-D0F25A813BB2}" srcOrd="2" destOrd="0" presId="urn:microsoft.com/office/officeart/2005/8/layout/lProcess2"/>
    <dgm:cxn modelId="{8A34FE09-8540-443D-8BEA-C2898F8B91B1}" type="presParOf" srcId="{E605993C-0508-40E7-BCC8-D0F25A813BB2}" destId="{BFA4D4D8-6179-4933-926F-8051B2C03A1E}" srcOrd="0" destOrd="0" presId="urn:microsoft.com/office/officeart/2005/8/layout/lProcess2"/>
    <dgm:cxn modelId="{9DF459EE-E16C-489A-B1C6-3FD18181B06D}" type="presParOf" srcId="{BFA4D4D8-6179-4933-926F-8051B2C03A1E}" destId="{10D3BFD1-C983-43CE-B2AC-AD51D3A76E53}" srcOrd="0" destOrd="0" presId="urn:microsoft.com/office/officeart/2005/8/layout/lProcess2"/>
    <dgm:cxn modelId="{2903637F-493E-412D-8929-D97110884E13}" type="presParOf" srcId="{BFA4D4D8-6179-4933-926F-8051B2C03A1E}" destId="{750E8787-0F2C-4D41-B099-E4015F02D9C6}" srcOrd="1" destOrd="0" presId="urn:microsoft.com/office/officeart/2005/8/layout/lProcess2"/>
    <dgm:cxn modelId="{27E65D02-3E01-4B74-8CFB-FB2D1A85DC1D}" type="presParOf" srcId="{BFA4D4D8-6179-4933-926F-8051B2C03A1E}" destId="{49B241C0-686B-4529-B9D1-ECC7030017E7}" srcOrd="2" destOrd="0" presId="urn:microsoft.com/office/officeart/2005/8/layout/lProcess2"/>
    <dgm:cxn modelId="{083165FA-76FA-40CC-AC0F-20C0E1B2D9C4}" type="presParOf" srcId="{D0929B38-DBD9-43FC-8BB0-1A589332F290}" destId="{6B9A5A16-1D08-4DAA-A3F1-A5FE90116AA0}" srcOrd="3" destOrd="0" presId="urn:microsoft.com/office/officeart/2005/8/layout/lProcess2"/>
    <dgm:cxn modelId="{0A0E8639-F6A2-483E-AD95-780EDFC68833}" type="presParOf" srcId="{D0929B38-DBD9-43FC-8BB0-1A589332F290}" destId="{6DDC088D-C9CE-4F0E-8756-D693E36A6C01}" srcOrd="4" destOrd="0" presId="urn:microsoft.com/office/officeart/2005/8/layout/lProcess2"/>
    <dgm:cxn modelId="{F54DA9E3-E4E3-425E-B31E-D54E439585DD}" type="presParOf" srcId="{6DDC088D-C9CE-4F0E-8756-D693E36A6C01}" destId="{9CE1BEDA-8477-4E2A-AD5A-F0B3D5295AE4}" srcOrd="0" destOrd="0" presId="urn:microsoft.com/office/officeart/2005/8/layout/lProcess2"/>
    <dgm:cxn modelId="{0CCDFED5-80E9-4F98-BBCA-B2DBDCE1BDDB}" type="presParOf" srcId="{6DDC088D-C9CE-4F0E-8756-D693E36A6C01}" destId="{F9CA455E-076F-48CC-82BD-A134492378A7}" srcOrd="1" destOrd="0" presId="urn:microsoft.com/office/officeart/2005/8/layout/lProcess2"/>
    <dgm:cxn modelId="{1B75132B-40A5-4F35-B711-BADB6EF73D5A}" type="presParOf" srcId="{6DDC088D-C9CE-4F0E-8756-D693E36A6C01}" destId="{54CF1298-4432-4E9B-A549-B0220D43D317}" srcOrd="2" destOrd="0" presId="urn:microsoft.com/office/officeart/2005/8/layout/lProcess2"/>
    <dgm:cxn modelId="{2E967274-5771-47A7-B2E3-E5E2EE5862F3}" type="presParOf" srcId="{54CF1298-4432-4E9B-A549-B0220D43D317}" destId="{63BDBEB0-D5F5-452E-9092-9D9B1E5468E1}" srcOrd="0" destOrd="0" presId="urn:microsoft.com/office/officeart/2005/8/layout/lProcess2"/>
    <dgm:cxn modelId="{753C1B1D-F3AE-4300-A30E-60C0232643FC}" type="presParOf" srcId="{63BDBEB0-D5F5-452E-9092-9D9B1E5468E1}" destId="{E9A5C1A9-2591-4A2B-97DA-79FC2780954D}" srcOrd="0" destOrd="0" presId="urn:microsoft.com/office/officeart/2005/8/layout/lProcess2"/>
    <dgm:cxn modelId="{5E0AE5C3-C4C1-4EB3-992E-3B11D46898B1}" type="presParOf" srcId="{63BDBEB0-D5F5-452E-9092-9D9B1E5468E1}" destId="{E3B56911-65DD-4C9E-A1BA-0843318FC22B}" srcOrd="1" destOrd="0" presId="urn:microsoft.com/office/officeart/2005/8/layout/lProcess2"/>
    <dgm:cxn modelId="{AFD9C171-22D2-4F75-9712-4ED8C8CB42B2}" type="presParOf" srcId="{63BDBEB0-D5F5-452E-9092-9D9B1E5468E1}" destId="{4B91236A-9273-461D-9F6C-AD4E5341954A}" srcOrd="2" destOrd="0" presId="urn:microsoft.com/office/officeart/2005/8/layout/lProcess2"/>
    <dgm:cxn modelId="{1F2AB88B-0CAC-422A-ADED-F3A51FF02713}" type="presParOf" srcId="{63BDBEB0-D5F5-452E-9092-9D9B1E5468E1}" destId="{83FB677E-38BC-4F48-AE21-7EC0C663BE83}" srcOrd="3" destOrd="0" presId="urn:microsoft.com/office/officeart/2005/8/layout/lProcess2"/>
    <dgm:cxn modelId="{79B20BCF-74F2-4168-B540-6F25CB5573CF}" type="presParOf" srcId="{63BDBEB0-D5F5-452E-9092-9D9B1E5468E1}" destId="{3FC2A658-FC9A-4A02-B444-D7574C324F37}" srcOrd="4" destOrd="0" presId="urn:microsoft.com/office/officeart/2005/8/layout/lProcess2"/>
    <dgm:cxn modelId="{AFC8E096-86DF-4C0D-AAD4-4D96BF82A1C0}" type="presParOf" srcId="{63BDBEB0-D5F5-452E-9092-9D9B1E5468E1}" destId="{37623035-E40F-4DB8-AF79-E2434F3F3ACF}" srcOrd="5" destOrd="0" presId="urn:microsoft.com/office/officeart/2005/8/layout/lProcess2"/>
    <dgm:cxn modelId="{93C716C3-B449-41F4-B697-E43175569A0B}" type="presParOf" srcId="{63BDBEB0-D5F5-452E-9092-9D9B1E5468E1}" destId="{4C0E5722-4875-46A7-9854-DDB4E7AAA706}" srcOrd="6" destOrd="0" presId="urn:microsoft.com/office/officeart/2005/8/layout/lProcess2"/>
    <dgm:cxn modelId="{2E1E523A-4E02-43F3-9E18-9567663457B3}" type="presParOf" srcId="{63BDBEB0-D5F5-452E-9092-9D9B1E5468E1}" destId="{DECEB9DB-715B-4877-AF91-ADABD98CBDAA}" srcOrd="7" destOrd="0" presId="urn:microsoft.com/office/officeart/2005/8/layout/lProcess2"/>
    <dgm:cxn modelId="{0465436A-AE8A-4D32-A87E-AAF45BAA611B}" type="presParOf" srcId="{63BDBEB0-D5F5-452E-9092-9D9B1E5468E1}" destId="{B1CADFD6-0235-4F5C-83AB-F04D6688C80A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A10CF08-4F1C-4C5C-BF2B-BD102B3E3471}" type="doc">
      <dgm:prSet loTypeId="urn:microsoft.com/office/officeart/2005/8/layout/lProcess2" loCatId="list" qsTypeId="urn:microsoft.com/office/officeart/2005/8/quickstyle/simple1#1" qsCatId="simple" csTypeId="urn:microsoft.com/office/officeart/2005/8/colors/accent0_3#1" csCatId="mainScheme" phldr="1"/>
      <dgm:spPr/>
      <dgm:t>
        <a:bodyPr/>
        <a:lstStyle/>
        <a:p>
          <a:endParaRPr lang="zh-CN" altLang="en-US"/>
        </a:p>
      </dgm:t>
    </dgm:pt>
    <dgm:pt modelId="{01264C0A-9DD4-4176-B125-EC41FABEDE20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项目管理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8B253E75-9AFC-453A-81D1-D9CB36B4CAB3}" type="parTrans" cxnId="{D1D7E313-CACA-43EB-AB08-10D6A1E9EEC1}">
      <dgm:prSet/>
      <dgm:spPr/>
      <dgm:t>
        <a:bodyPr/>
        <a:lstStyle/>
        <a:p>
          <a:endParaRPr lang="zh-CN" altLang="en-US"/>
        </a:p>
      </dgm:t>
    </dgm:pt>
    <dgm:pt modelId="{CE557F35-EDD0-47BF-95DA-7099F758F70E}" type="sibTrans" cxnId="{D1D7E313-CACA-43EB-AB08-10D6A1E9EEC1}">
      <dgm:prSet/>
      <dgm:spPr/>
      <dgm:t>
        <a:bodyPr/>
        <a:lstStyle/>
        <a:p>
          <a:endParaRPr lang="zh-CN" altLang="en-US"/>
        </a:p>
      </dgm:t>
    </dgm:pt>
    <dgm:pt modelId="{0CAD52A6-8001-4CD9-BA01-E018B3B531E8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前期管理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AEFFE84D-0A4E-47FC-B1B5-A7ECD44E1713}" type="parTrans" cxnId="{E13321A8-0B7D-42A5-B078-C12474CC9046}">
      <dgm:prSet/>
      <dgm:spPr/>
      <dgm:t>
        <a:bodyPr/>
        <a:lstStyle/>
        <a:p>
          <a:endParaRPr lang="zh-CN" altLang="en-US"/>
        </a:p>
      </dgm:t>
    </dgm:pt>
    <dgm:pt modelId="{82109DEF-0EB5-4BC1-88F6-366EA94B97B7}" type="sibTrans" cxnId="{E13321A8-0B7D-42A5-B078-C12474CC9046}">
      <dgm:prSet/>
      <dgm:spPr/>
      <dgm:t>
        <a:bodyPr/>
        <a:lstStyle/>
        <a:p>
          <a:endParaRPr lang="zh-CN" altLang="en-US"/>
        </a:p>
      </dgm:t>
    </dgm:pt>
    <dgm:pt modelId="{BDBF012A-F283-4CF7-ADCB-F73F0573466A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ctr" rotWithShape="0">
            <a:schemeClr val="bg1">
              <a:lumMod val="50000"/>
            </a:scheme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项目总览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C4E5B77-CF8C-401A-9668-357698ACD45C}" type="parTrans" cxnId="{6839E1F4-6D91-4288-9EA5-19638CD5CE9F}">
      <dgm:prSet/>
      <dgm:spPr/>
      <dgm:t>
        <a:bodyPr/>
        <a:lstStyle/>
        <a:p>
          <a:endParaRPr lang="zh-CN" altLang="en-US"/>
        </a:p>
      </dgm:t>
    </dgm:pt>
    <dgm:pt modelId="{CD45ED11-6745-4DD0-A194-334F904780EB}" type="sibTrans" cxnId="{6839E1F4-6D91-4288-9EA5-19638CD5CE9F}">
      <dgm:prSet/>
      <dgm:spPr/>
      <dgm:t>
        <a:bodyPr/>
        <a:lstStyle/>
        <a:p>
          <a:endParaRPr lang="zh-CN" altLang="en-US"/>
        </a:p>
      </dgm:t>
    </dgm:pt>
    <dgm:pt modelId="{4B7ECACA-D1A5-4675-AC0F-1714B9CA0EA6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项目信息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7865F10C-6C00-4235-8281-D29EFAB886F4}" type="parTrans" cxnId="{75041E73-8949-435C-ABE8-2FB9D44ABDFF}">
      <dgm:prSet/>
      <dgm:spPr/>
      <dgm:t>
        <a:bodyPr/>
        <a:lstStyle/>
        <a:p>
          <a:endParaRPr lang="zh-CN" altLang="en-US"/>
        </a:p>
      </dgm:t>
    </dgm:pt>
    <dgm:pt modelId="{DDDEF09C-B4D1-469F-9E4A-65DF68E1BF1A}" type="sibTrans" cxnId="{75041E73-8949-435C-ABE8-2FB9D44ABDFF}">
      <dgm:prSet/>
      <dgm:spPr/>
      <dgm:t>
        <a:bodyPr/>
        <a:lstStyle/>
        <a:p>
          <a:endParaRPr lang="zh-CN" altLang="en-US"/>
        </a:p>
      </dgm:t>
    </dgm:pt>
    <dgm:pt modelId="{D0229081-9526-468D-BA17-44D89B14FD33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项目鸟瞰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BE1DCA43-431D-466C-A1D8-DB9F5598B2E1}" type="parTrans" cxnId="{EA34F000-A04F-49EB-914C-6B1CAAA75CDC}">
      <dgm:prSet/>
      <dgm:spPr/>
      <dgm:t>
        <a:bodyPr/>
        <a:lstStyle/>
        <a:p>
          <a:endParaRPr lang="zh-CN" altLang="en-US"/>
        </a:p>
      </dgm:t>
    </dgm:pt>
    <dgm:pt modelId="{E1F364CC-5296-4EA6-9F19-335EF73E8D12}" type="sibTrans" cxnId="{EA34F000-A04F-49EB-914C-6B1CAAA75CDC}">
      <dgm:prSet/>
      <dgm:spPr/>
      <dgm:t>
        <a:bodyPr/>
        <a:lstStyle/>
        <a:p>
          <a:endParaRPr lang="zh-CN" altLang="en-US"/>
        </a:p>
      </dgm:t>
    </dgm:pt>
    <dgm:pt modelId="{BFD46422-ED7B-4144-ABD6-CC5CC7C44347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规划设计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9C3826E0-AE94-44F3-99BD-9F1CEAB1DA2B}" type="parTrans" cxnId="{6D0E67F7-F18D-433A-9AA1-494799408BC4}">
      <dgm:prSet/>
      <dgm:spPr/>
      <dgm:t>
        <a:bodyPr/>
        <a:lstStyle/>
        <a:p>
          <a:endParaRPr lang="zh-CN" altLang="en-US"/>
        </a:p>
      </dgm:t>
    </dgm:pt>
    <dgm:pt modelId="{C3657801-FA27-421A-AB2F-909E21CCF730}" type="sibTrans" cxnId="{6D0E67F7-F18D-433A-9AA1-494799408BC4}">
      <dgm:prSet/>
      <dgm:spPr/>
      <dgm:t>
        <a:bodyPr/>
        <a:lstStyle/>
        <a:p>
          <a:endParaRPr lang="zh-CN" altLang="en-US"/>
        </a:p>
      </dgm:t>
    </dgm:pt>
    <dgm:pt modelId="{FF89E504-005B-4C43-83FD-7BFE2010411E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项目建议书审批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7446B6D-AADB-4036-B308-2CAB6D57938B}" type="parTrans" cxnId="{E4B8C58D-D1FD-4192-AE73-E165D597E1FF}">
      <dgm:prSet/>
      <dgm:spPr/>
      <dgm:t>
        <a:bodyPr/>
        <a:lstStyle/>
        <a:p>
          <a:endParaRPr lang="zh-CN" altLang="en-US"/>
        </a:p>
      </dgm:t>
    </dgm:pt>
    <dgm:pt modelId="{E5772A5A-30FB-41BA-83FF-1292CD7E97B3}" type="sibTrans" cxnId="{E4B8C58D-D1FD-4192-AE73-E165D597E1FF}">
      <dgm:prSet/>
      <dgm:spPr/>
      <dgm:t>
        <a:bodyPr/>
        <a:lstStyle/>
        <a:p>
          <a:endParaRPr lang="zh-CN" altLang="en-US"/>
        </a:p>
      </dgm:t>
    </dgm:pt>
    <dgm:pt modelId="{62551F06-D582-42DA-8E7C-53E937201237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可研报告审批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58B0E6DA-C396-455A-B2D0-4F8B63631470}" type="parTrans" cxnId="{408A3917-6784-468F-894C-772D320EE050}">
      <dgm:prSet/>
      <dgm:spPr/>
      <dgm:t>
        <a:bodyPr/>
        <a:lstStyle/>
        <a:p>
          <a:endParaRPr lang="zh-CN" altLang="en-US"/>
        </a:p>
      </dgm:t>
    </dgm:pt>
    <dgm:pt modelId="{A974C434-EBBB-456B-9455-F4F5E2B2A454}" type="sibTrans" cxnId="{408A3917-6784-468F-894C-772D320EE050}">
      <dgm:prSet/>
      <dgm:spPr/>
      <dgm:t>
        <a:bodyPr/>
        <a:lstStyle/>
        <a:p>
          <a:endParaRPr lang="zh-CN" altLang="en-US"/>
        </a:p>
      </dgm:t>
    </dgm:pt>
    <dgm:pt modelId="{13E33E2F-12C8-494E-BBDF-B733DEE9B1DF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招标管理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F2FA7F38-AB3C-41CE-8BB6-71A0A8565A49}" type="parTrans" cxnId="{CDE10278-6229-4288-9105-D9B31583B561}">
      <dgm:prSet/>
      <dgm:spPr/>
      <dgm:t>
        <a:bodyPr/>
        <a:lstStyle/>
        <a:p>
          <a:endParaRPr lang="zh-CN" altLang="en-US"/>
        </a:p>
      </dgm:t>
    </dgm:pt>
    <dgm:pt modelId="{72548240-0713-42E4-B3B5-BEFE5BEFCE68}" type="sibTrans" cxnId="{CDE10278-6229-4288-9105-D9B31583B561}">
      <dgm:prSet/>
      <dgm:spPr/>
      <dgm:t>
        <a:bodyPr/>
        <a:lstStyle/>
        <a:p>
          <a:endParaRPr lang="zh-CN" altLang="en-US"/>
        </a:p>
      </dgm:t>
    </dgm:pt>
    <dgm:pt modelId="{E51A0DDF-DFF9-49D2-9535-C081D30975C6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规划设计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D095C201-A449-4187-9B3C-247FC894B166}" type="parTrans" cxnId="{6C0C7BE2-6880-4CBA-A63A-C7ABD7517B18}">
      <dgm:prSet/>
      <dgm:spPr/>
      <dgm:t>
        <a:bodyPr/>
        <a:lstStyle/>
        <a:p>
          <a:endParaRPr lang="zh-CN" altLang="en-US"/>
        </a:p>
      </dgm:t>
    </dgm:pt>
    <dgm:pt modelId="{F5EC31B5-1433-4199-B950-E846466EC411}" type="sibTrans" cxnId="{6C0C7BE2-6880-4CBA-A63A-C7ABD7517B18}">
      <dgm:prSet/>
      <dgm:spPr/>
      <dgm:t>
        <a:bodyPr/>
        <a:lstStyle/>
        <a:p>
          <a:endParaRPr lang="zh-CN" altLang="en-US"/>
        </a:p>
      </dgm:t>
    </dgm:pt>
    <dgm:pt modelId="{179644A0-A50C-4F11-80DB-44D459A41A00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方案设计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BD18D761-48A1-458E-A683-F5EAE1822CA4}" type="parTrans" cxnId="{C593D104-183C-4CC2-95A7-D9A392B37B66}">
      <dgm:prSet/>
      <dgm:spPr/>
      <dgm:t>
        <a:bodyPr/>
        <a:lstStyle/>
        <a:p>
          <a:endParaRPr lang="zh-CN" altLang="en-US"/>
        </a:p>
      </dgm:t>
    </dgm:pt>
    <dgm:pt modelId="{F76CCB33-FCF8-4696-AE05-E0F0D3DB32E9}" type="sibTrans" cxnId="{C593D104-183C-4CC2-95A7-D9A392B37B66}">
      <dgm:prSet/>
      <dgm:spPr/>
      <dgm:t>
        <a:bodyPr/>
        <a:lstStyle/>
        <a:p>
          <a:endParaRPr lang="zh-CN" altLang="en-US"/>
        </a:p>
      </dgm:t>
    </dgm:pt>
    <dgm:pt modelId="{2E4EA5ED-12F8-49FC-958A-29C82C41B732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合同管理</a:t>
          </a:r>
          <a:endParaRPr lang="zh-CN" altLang="en-US" sz="1800" b="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AA68ADB8-A666-4307-8D7C-D534E441CA86}" type="parTrans" cxnId="{477D1300-F4CF-4B1A-A5C6-BD135D691684}">
      <dgm:prSet/>
      <dgm:spPr/>
      <dgm:t>
        <a:bodyPr/>
        <a:lstStyle/>
        <a:p>
          <a:endParaRPr lang="zh-CN" altLang="en-US"/>
        </a:p>
      </dgm:t>
    </dgm:pt>
    <dgm:pt modelId="{BDD75203-03F4-417F-B5CC-99EEA0A596F2}" type="sibTrans" cxnId="{477D1300-F4CF-4B1A-A5C6-BD135D691684}">
      <dgm:prSet/>
      <dgm:spPr/>
      <dgm:t>
        <a:bodyPr/>
        <a:lstStyle/>
        <a:p>
          <a:endParaRPr lang="zh-CN" altLang="en-US"/>
        </a:p>
      </dgm:t>
    </dgm:pt>
    <dgm:pt modelId="{C9934770-4E19-4D21-AAE5-9EF3B7B8C8F7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9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招标信息</a:t>
          </a:r>
          <a:endParaRPr lang="zh-CN" altLang="en-US" sz="9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F102869F-C74F-4900-9F28-C594EE7A8CE7}" type="parTrans" cxnId="{6800263A-9E88-463B-B716-FCB85B557774}">
      <dgm:prSet/>
      <dgm:spPr/>
      <dgm:t>
        <a:bodyPr/>
        <a:lstStyle/>
        <a:p>
          <a:endParaRPr lang="zh-CN" altLang="en-US"/>
        </a:p>
      </dgm:t>
    </dgm:pt>
    <dgm:pt modelId="{DBA9867B-5693-4BA4-AD94-9B5B27DA9A8A}" type="sibTrans" cxnId="{6800263A-9E88-463B-B716-FCB85B557774}">
      <dgm:prSet/>
      <dgm:spPr/>
      <dgm:t>
        <a:bodyPr/>
        <a:lstStyle/>
        <a:p>
          <a:endParaRPr lang="zh-CN" altLang="en-US"/>
        </a:p>
      </dgm:t>
    </dgm:pt>
    <dgm:pt modelId="{75ABB575-27C0-4ACA-BD3C-E75FF6FC5814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资金管理</a:t>
          </a:r>
          <a:endParaRPr lang="zh-CN" altLang="en-US" sz="1800" b="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556C97E6-8506-48D5-9C4D-DA551C6FA94D}" type="parTrans" cxnId="{4F8FC694-AA15-48C1-BAA6-CA91E9E0E160}">
      <dgm:prSet/>
      <dgm:spPr/>
      <dgm:t>
        <a:bodyPr/>
        <a:lstStyle/>
        <a:p>
          <a:endParaRPr lang="zh-CN" altLang="en-US"/>
        </a:p>
      </dgm:t>
    </dgm:pt>
    <dgm:pt modelId="{1897B931-A97F-46D0-A57D-DA91361B94A6}" type="sibTrans" cxnId="{4F8FC694-AA15-48C1-BAA6-CA91E9E0E160}">
      <dgm:prSet/>
      <dgm:spPr/>
      <dgm:t>
        <a:bodyPr/>
        <a:lstStyle/>
        <a:p>
          <a:endParaRPr lang="zh-CN" altLang="en-US"/>
        </a:p>
      </dgm:t>
    </dgm:pt>
    <dgm:pt modelId="{A81E4155-469E-45BB-8623-D0E9150E2525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合同会签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02E2B688-3071-4F70-B679-3449AE5686C8}" type="parTrans" cxnId="{8C530D46-E1DD-44F1-9AC2-9E3AE03C35C0}">
      <dgm:prSet/>
      <dgm:spPr/>
      <dgm:t>
        <a:bodyPr/>
        <a:lstStyle/>
        <a:p>
          <a:endParaRPr lang="zh-CN" altLang="en-US"/>
        </a:p>
      </dgm:t>
    </dgm:pt>
    <dgm:pt modelId="{A02B0537-9FA4-4398-A367-30A4E263F9CE}" type="sibTrans" cxnId="{8C530D46-E1DD-44F1-9AC2-9E3AE03C35C0}">
      <dgm:prSet/>
      <dgm:spPr/>
      <dgm:t>
        <a:bodyPr/>
        <a:lstStyle/>
        <a:p>
          <a:endParaRPr lang="zh-CN" altLang="en-US"/>
        </a:p>
      </dgm:t>
    </dgm:pt>
    <dgm:pt modelId="{1013B559-F947-46DD-A50B-6BD377F91B0C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工作任务单填报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529378A9-C616-4AEC-8E5F-F9E632F2F80D}" type="parTrans" cxnId="{E49BB29E-691B-4361-8CAA-16A4D17BD893}">
      <dgm:prSet/>
      <dgm:spPr/>
      <dgm:t>
        <a:bodyPr/>
        <a:lstStyle/>
        <a:p>
          <a:endParaRPr lang="zh-CN" altLang="en-US"/>
        </a:p>
      </dgm:t>
    </dgm:pt>
    <dgm:pt modelId="{05573EB1-2284-4A48-83FD-4F682FABE4FF}" type="sibTrans" cxnId="{E49BB29E-691B-4361-8CAA-16A4D17BD893}">
      <dgm:prSet/>
      <dgm:spPr/>
      <dgm:t>
        <a:bodyPr/>
        <a:lstStyle/>
        <a:p>
          <a:endParaRPr lang="zh-CN" altLang="en-US"/>
        </a:p>
      </dgm:t>
    </dgm:pt>
    <dgm:pt modelId="{951AF15F-71D8-4F3E-B6F7-48C1AE0984E3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变更管理</a:t>
          </a:r>
          <a:endParaRPr lang="zh-CN" altLang="en-US" sz="1800" b="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0B5CE2BD-DDC3-4DB9-9CDA-48E3C0BB585B}" type="parTrans" cxnId="{74F1E539-435B-4431-9566-BB06094B826A}">
      <dgm:prSet/>
      <dgm:spPr/>
      <dgm:t>
        <a:bodyPr/>
        <a:lstStyle/>
        <a:p>
          <a:endParaRPr lang="zh-CN" altLang="en-US"/>
        </a:p>
      </dgm:t>
    </dgm:pt>
    <dgm:pt modelId="{D0E0E124-95DA-4750-A931-AA272FFD29E7}" type="sibTrans" cxnId="{74F1E539-435B-4431-9566-BB06094B826A}">
      <dgm:prSet/>
      <dgm:spPr/>
      <dgm:t>
        <a:bodyPr/>
        <a:lstStyle/>
        <a:p>
          <a:endParaRPr lang="zh-CN" altLang="en-US"/>
        </a:p>
      </dgm:t>
    </dgm:pt>
    <dgm:pt modelId="{D6E746AA-BC47-4C09-8D46-B0AF182209DE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资金申请填报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8BC4EDF4-5169-45C7-9AEB-CB618F45FB24}" type="parTrans" cxnId="{D50B56A8-599B-41D1-B239-E28F8370BA0B}">
      <dgm:prSet/>
      <dgm:spPr/>
      <dgm:t>
        <a:bodyPr/>
        <a:lstStyle/>
        <a:p>
          <a:endParaRPr lang="zh-CN" altLang="en-US"/>
        </a:p>
      </dgm:t>
    </dgm:pt>
    <dgm:pt modelId="{5683BBBB-20AD-4D37-95CA-EB105D091C97}" type="sibTrans" cxnId="{D50B56A8-599B-41D1-B239-E28F8370BA0B}">
      <dgm:prSet/>
      <dgm:spPr/>
      <dgm:t>
        <a:bodyPr/>
        <a:lstStyle/>
        <a:p>
          <a:endParaRPr lang="zh-CN" altLang="en-US"/>
        </a:p>
      </dgm:t>
    </dgm:pt>
    <dgm:pt modelId="{C5F90EB8-668B-4512-9816-749F3AF9C6A8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退款申请填报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1DC646EF-3E7E-4B4E-8A2A-85CFE8AED916}" type="parTrans" cxnId="{D65BDB44-6575-47A6-AAFF-51DFCC13411E}">
      <dgm:prSet/>
      <dgm:spPr/>
      <dgm:t>
        <a:bodyPr/>
        <a:lstStyle/>
        <a:p>
          <a:endParaRPr lang="zh-CN" altLang="en-US"/>
        </a:p>
      </dgm:t>
    </dgm:pt>
    <dgm:pt modelId="{85BF63DC-6D6F-44DF-9C0D-78F6314E724D}" type="sibTrans" cxnId="{D65BDB44-6575-47A6-AAFF-51DFCC13411E}">
      <dgm:prSet/>
      <dgm:spPr/>
      <dgm:t>
        <a:bodyPr/>
        <a:lstStyle/>
        <a:p>
          <a:endParaRPr lang="zh-CN" altLang="en-US"/>
        </a:p>
      </dgm:t>
    </dgm:pt>
    <dgm:pt modelId="{CD2C20D3-03B4-4BEF-8CA0-DCF48DEBC835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投资控制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432C5A8D-A0A4-442E-8862-41BDB9F48467}" type="parTrans" cxnId="{E7DEDFAA-B05D-45CE-BFB0-2B7913E17211}">
      <dgm:prSet/>
      <dgm:spPr/>
      <dgm:t>
        <a:bodyPr/>
        <a:lstStyle/>
        <a:p>
          <a:endParaRPr lang="zh-CN" altLang="en-US"/>
        </a:p>
      </dgm:t>
    </dgm:pt>
    <dgm:pt modelId="{910F4C21-1E8E-4C45-8C78-C70EB2C7633A}" type="sibTrans" cxnId="{E7DEDFAA-B05D-45CE-BFB0-2B7913E17211}">
      <dgm:prSet/>
      <dgm:spPr/>
      <dgm:t>
        <a:bodyPr/>
        <a:lstStyle/>
        <a:p>
          <a:endParaRPr lang="zh-CN" altLang="en-US"/>
        </a:p>
      </dgm:t>
    </dgm:pt>
    <dgm:pt modelId="{8CA96A90-CA07-4FFA-AF05-979F456ADBB7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变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更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审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批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4190377A-4BA4-4033-95AE-2684DE12FFBD}" type="parTrans" cxnId="{526D34DD-4C7B-456F-A108-223991FA791E}">
      <dgm:prSet/>
      <dgm:spPr/>
      <dgm:t>
        <a:bodyPr/>
        <a:lstStyle/>
        <a:p>
          <a:endParaRPr lang="zh-CN" altLang="en-US"/>
        </a:p>
      </dgm:t>
    </dgm:pt>
    <dgm:pt modelId="{5A29EEC7-11A6-4077-8BD1-BC6A1D22C5D1}" type="sibTrans" cxnId="{526D34DD-4C7B-456F-A108-223991FA791E}">
      <dgm:prSet/>
      <dgm:spPr/>
      <dgm:t>
        <a:bodyPr/>
        <a:lstStyle/>
        <a:p>
          <a:endParaRPr lang="zh-CN" altLang="en-US"/>
        </a:p>
      </dgm:t>
    </dgm:pt>
    <dgm:pt modelId="{B77628B8-3DA2-4468-9D6A-AD4699212418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变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更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统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计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B5FB1B74-F320-4609-9673-1DF0109B1F2F}" type="parTrans" cxnId="{D69FD875-E7DF-471A-BE42-43A41D551C1B}">
      <dgm:prSet/>
      <dgm:spPr/>
      <dgm:t>
        <a:bodyPr/>
        <a:lstStyle/>
        <a:p>
          <a:endParaRPr lang="zh-CN" altLang="en-US"/>
        </a:p>
      </dgm:t>
    </dgm:pt>
    <dgm:pt modelId="{11EBAB54-8B65-4BA3-B7DD-05EFC6288999}" type="sibTrans" cxnId="{D69FD875-E7DF-471A-BE42-43A41D551C1B}">
      <dgm:prSet/>
      <dgm:spPr/>
      <dgm:t>
        <a:bodyPr/>
        <a:lstStyle/>
        <a:p>
          <a:endParaRPr lang="zh-CN" altLang="en-US"/>
        </a:p>
      </dgm:t>
    </dgm:pt>
    <dgm:pt modelId="{64FB8F0C-4E0E-4571-83C1-5C73609800FD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进度管理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0327E606-C811-43A5-8B9C-6BFCBCA98410}" type="parTrans" cxnId="{AC93B585-927E-4545-A939-9D284F09332C}">
      <dgm:prSet/>
      <dgm:spPr/>
      <dgm:t>
        <a:bodyPr/>
        <a:lstStyle/>
        <a:p>
          <a:endParaRPr lang="zh-CN" altLang="en-US"/>
        </a:p>
      </dgm:t>
    </dgm:pt>
    <dgm:pt modelId="{0AE97FBE-9E4D-4096-A041-F871A5630F6E}" type="sibTrans" cxnId="{AC93B585-927E-4545-A939-9D284F09332C}">
      <dgm:prSet/>
      <dgm:spPr/>
      <dgm:t>
        <a:bodyPr/>
        <a:lstStyle/>
        <a:p>
          <a:endParaRPr lang="zh-CN" altLang="en-US"/>
        </a:p>
      </dgm:t>
    </dgm:pt>
    <dgm:pt modelId="{14530351-C4CB-4C65-BEB1-36A4EEAD0DE3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概算管理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056C833-44CF-442A-9AC9-90FF608DF6EB}" type="parTrans" cxnId="{5FA7C599-CCB4-45D6-9AFC-18AF990CF6CB}">
      <dgm:prSet/>
      <dgm:spPr/>
      <dgm:t>
        <a:bodyPr/>
        <a:lstStyle/>
        <a:p>
          <a:endParaRPr lang="zh-CN" altLang="en-US"/>
        </a:p>
      </dgm:t>
    </dgm:pt>
    <dgm:pt modelId="{62CA7D74-798D-456F-A980-B054E65F2B17}" type="sibTrans" cxnId="{5FA7C599-CCB4-45D6-9AFC-18AF990CF6CB}">
      <dgm:prSet/>
      <dgm:spPr/>
      <dgm:t>
        <a:bodyPr/>
        <a:lstStyle/>
        <a:p>
          <a:endParaRPr lang="zh-CN" altLang="en-US"/>
        </a:p>
      </dgm:t>
    </dgm:pt>
    <dgm:pt modelId="{0E9367EA-F8D7-40A0-9186-2C0DC1EF7463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概追踪算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995A2CB3-4338-43E0-AF46-8FC83ABF54D9}" type="parTrans" cxnId="{7A41A4CD-9B2C-4B99-B3C4-92A77F6F5AAC}">
      <dgm:prSet/>
      <dgm:spPr/>
      <dgm:t>
        <a:bodyPr/>
        <a:lstStyle/>
        <a:p>
          <a:endParaRPr lang="zh-CN" altLang="en-US"/>
        </a:p>
      </dgm:t>
    </dgm:pt>
    <dgm:pt modelId="{1FF45977-B338-47D2-B0E6-219E33588081}" type="sibTrans" cxnId="{7A41A4CD-9B2C-4B99-B3C4-92A77F6F5AAC}">
      <dgm:prSet/>
      <dgm:spPr/>
      <dgm:t>
        <a:bodyPr/>
        <a:lstStyle/>
        <a:p>
          <a:endParaRPr lang="zh-CN" altLang="en-US"/>
        </a:p>
      </dgm:t>
    </dgm:pt>
    <dgm:pt modelId="{676BF135-ABE6-4FD5-BD2F-1C0F495A2F15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验收管理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0C939454-4B82-460A-B845-0CE68DBBC503}" type="parTrans" cxnId="{1C2B9835-3C17-4060-BD85-B4765958AED3}">
      <dgm:prSet/>
      <dgm:spPr/>
      <dgm:t>
        <a:bodyPr/>
        <a:lstStyle/>
        <a:p>
          <a:endParaRPr lang="zh-CN" altLang="en-US"/>
        </a:p>
      </dgm:t>
    </dgm:pt>
    <dgm:pt modelId="{ACC3621F-3C03-487C-A81C-BADFE0013786}" type="sibTrans" cxnId="{1C2B9835-3C17-4060-BD85-B4765958AED3}">
      <dgm:prSet/>
      <dgm:spPr/>
      <dgm:t>
        <a:bodyPr/>
        <a:lstStyle/>
        <a:p>
          <a:endParaRPr lang="zh-CN" altLang="en-US"/>
        </a:p>
      </dgm:t>
    </dgm:pt>
    <dgm:pt modelId="{795A5E75-38AC-438F-A31F-2354EE3A2830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进度计划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A4A043B8-E2E1-4B57-A3A9-6394C108229F}" type="parTrans" cxnId="{5B2C5188-1EB2-4F9B-AC51-C6A1C315C5A7}">
      <dgm:prSet/>
      <dgm:spPr/>
      <dgm:t>
        <a:bodyPr/>
        <a:lstStyle/>
        <a:p>
          <a:endParaRPr lang="zh-CN" altLang="en-US"/>
        </a:p>
      </dgm:t>
    </dgm:pt>
    <dgm:pt modelId="{C531E6EA-BE3F-4E4D-B290-059DA6A06E91}" type="sibTrans" cxnId="{5B2C5188-1EB2-4F9B-AC51-C6A1C315C5A7}">
      <dgm:prSet/>
      <dgm:spPr/>
      <dgm:t>
        <a:bodyPr/>
        <a:lstStyle/>
        <a:p>
          <a:endParaRPr lang="zh-CN" altLang="en-US"/>
        </a:p>
      </dgm:t>
    </dgm:pt>
    <dgm:pt modelId="{EEDFB3BF-1561-4AA9-A6BA-7F8E77C8BE2C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形象进度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33AA708-53FB-438A-88B7-C9EE23D3D043}" type="parTrans" cxnId="{8CAED5A3-769B-4024-B0CE-BD837367664F}">
      <dgm:prSet/>
      <dgm:spPr/>
      <dgm:t>
        <a:bodyPr/>
        <a:lstStyle/>
        <a:p>
          <a:endParaRPr lang="zh-CN" altLang="en-US"/>
        </a:p>
      </dgm:t>
    </dgm:pt>
    <dgm:pt modelId="{57131D7C-26E1-422E-8681-92430E0ADD42}" type="sibTrans" cxnId="{8CAED5A3-769B-4024-B0CE-BD837367664F}">
      <dgm:prSet/>
      <dgm:spPr/>
      <dgm:t>
        <a:bodyPr/>
        <a:lstStyle/>
        <a:p>
          <a:endParaRPr lang="zh-CN" altLang="en-US"/>
        </a:p>
      </dgm:t>
    </dgm:pt>
    <dgm:pt modelId="{A4D44B7B-F542-4407-B57E-A044CC156A09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隐蔽工程验收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986DA25A-56AA-43FD-9543-93E3149949DA}" type="parTrans" cxnId="{FF6C9A8D-A66E-4741-AF8F-A62C4D791CA7}">
      <dgm:prSet/>
      <dgm:spPr/>
      <dgm:t>
        <a:bodyPr/>
        <a:lstStyle/>
        <a:p>
          <a:endParaRPr lang="zh-CN" altLang="en-US"/>
        </a:p>
      </dgm:t>
    </dgm:pt>
    <dgm:pt modelId="{3B049575-94BF-4B87-B574-0E801829FD8D}" type="sibTrans" cxnId="{FF6C9A8D-A66E-4741-AF8F-A62C4D791CA7}">
      <dgm:prSet/>
      <dgm:spPr/>
      <dgm:t>
        <a:bodyPr/>
        <a:lstStyle/>
        <a:p>
          <a:endParaRPr lang="zh-CN" altLang="en-US"/>
        </a:p>
      </dgm:t>
    </dgm:pt>
    <dgm:pt modelId="{24D9CDBA-4CE5-4693-8F9F-803A61234815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报批管理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267C4D18-8C9A-4C16-8E88-3432876E6609}" type="parTrans" cxnId="{D92835B8-448E-4403-8D67-07EDFAABAE8D}">
      <dgm:prSet/>
      <dgm:spPr/>
      <dgm:t>
        <a:bodyPr/>
        <a:lstStyle/>
        <a:p>
          <a:endParaRPr lang="zh-CN" altLang="en-US"/>
        </a:p>
      </dgm:t>
    </dgm:pt>
    <dgm:pt modelId="{74C28544-49BA-4286-AF71-8F4D80014683}" type="sibTrans" cxnId="{D92835B8-448E-4403-8D67-07EDFAABAE8D}">
      <dgm:prSet/>
      <dgm:spPr/>
      <dgm:t>
        <a:bodyPr/>
        <a:lstStyle/>
        <a:p>
          <a:endParaRPr lang="zh-CN" altLang="en-US"/>
        </a:p>
      </dgm:t>
    </dgm:pt>
    <dgm:pt modelId="{C71CBC7A-E3E5-472B-8BAE-5A9EEBEDB757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图纸管理</a:t>
          </a:r>
          <a:endParaRPr lang="zh-CN" altLang="en-US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744EAA48-56DA-441B-97F3-2ADC4EAA578F}" type="parTrans" cxnId="{F938ABDB-F079-4774-A2F6-B7949AA24706}">
      <dgm:prSet/>
      <dgm:spPr/>
      <dgm:t>
        <a:bodyPr/>
        <a:lstStyle/>
        <a:p>
          <a:endParaRPr lang="zh-CN" altLang="en-US"/>
        </a:p>
      </dgm:t>
    </dgm:pt>
    <dgm:pt modelId="{F2EDD4E6-6884-40BB-B0DD-F7ADB804171A}" type="sibTrans" cxnId="{F938ABDB-F079-4774-A2F6-B7949AA24706}">
      <dgm:prSet/>
      <dgm:spPr/>
      <dgm:t>
        <a:bodyPr/>
        <a:lstStyle/>
        <a:p>
          <a:endParaRPr lang="zh-CN" altLang="en-US"/>
        </a:p>
      </dgm:t>
    </dgm:pt>
    <dgm:pt modelId="{8D12539A-63D1-4810-91CF-8D49E0CDB2C2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初步设计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5CF1A4B5-BD6E-4CC5-9695-8BA8554DAAA0}" type="parTrans" cxnId="{A51548E8-69D0-4B64-99AD-D294A5F6D32D}">
      <dgm:prSet/>
      <dgm:spPr/>
      <dgm:t>
        <a:bodyPr/>
        <a:lstStyle/>
        <a:p>
          <a:endParaRPr lang="zh-CN" altLang="en-US"/>
        </a:p>
      </dgm:t>
    </dgm:pt>
    <dgm:pt modelId="{66A9CC62-14FE-4898-92CA-3440186EDDEB}" type="sibTrans" cxnId="{A51548E8-69D0-4B64-99AD-D294A5F6D32D}">
      <dgm:prSet/>
      <dgm:spPr/>
      <dgm:t>
        <a:bodyPr/>
        <a:lstStyle/>
        <a:p>
          <a:endParaRPr lang="zh-CN" altLang="en-US"/>
        </a:p>
      </dgm:t>
    </dgm:pt>
    <dgm:pt modelId="{EB4095E3-18D0-4F0D-8EEA-937795E3C670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施工图设计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086EB5E-6FE4-436B-BC55-BAC82309E8C7}" type="parTrans" cxnId="{F144F39F-B615-4FD0-8E00-1302C6767E39}">
      <dgm:prSet/>
      <dgm:spPr/>
      <dgm:t>
        <a:bodyPr/>
        <a:lstStyle/>
        <a:p>
          <a:endParaRPr lang="zh-CN" altLang="en-US"/>
        </a:p>
      </dgm:t>
    </dgm:pt>
    <dgm:pt modelId="{1B70C581-BB88-4128-BCF9-E5C2D37263F7}" type="sibTrans" cxnId="{F144F39F-B615-4FD0-8E00-1302C6767E39}">
      <dgm:prSet/>
      <dgm:spPr/>
      <dgm:t>
        <a:bodyPr/>
        <a:lstStyle/>
        <a:p>
          <a:endParaRPr lang="zh-CN" altLang="en-US"/>
        </a:p>
      </dgm:t>
    </dgm:pt>
    <dgm:pt modelId="{7B02970D-5748-4901-AAD9-F28BCF7BB39A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学习功能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C5811C2-4995-4BCD-8495-B71977177A46}" type="parTrans" cxnId="{6FFC2487-5EEC-4EAD-BB6A-8BF762509AC8}">
      <dgm:prSet/>
      <dgm:spPr/>
      <dgm:t>
        <a:bodyPr/>
        <a:lstStyle/>
        <a:p>
          <a:endParaRPr lang="zh-CN" altLang="en-US"/>
        </a:p>
      </dgm:t>
    </dgm:pt>
    <dgm:pt modelId="{48DE8B94-AB26-4643-B1BA-59B919492EF0}" type="sibTrans" cxnId="{6FFC2487-5EEC-4EAD-BB6A-8BF762509AC8}">
      <dgm:prSet/>
      <dgm:spPr/>
      <dgm:t>
        <a:bodyPr/>
        <a:lstStyle/>
        <a:p>
          <a:endParaRPr lang="zh-CN" altLang="en-US"/>
        </a:p>
      </dgm:t>
    </dgm:pt>
    <dgm:pt modelId="{452A310C-53AB-4A51-A6E0-379983ADB541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9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招标文件审批</a:t>
          </a:r>
          <a:endParaRPr lang="zh-CN" altLang="en-US" sz="9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B35A1D8-58D9-4048-B745-1CB8920E9D85}" type="parTrans" cxnId="{9C4431D9-B6AA-4142-A40D-97CC7786BFA7}">
      <dgm:prSet/>
      <dgm:spPr/>
      <dgm:t>
        <a:bodyPr/>
        <a:lstStyle/>
        <a:p>
          <a:endParaRPr lang="zh-CN" altLang="en-US"/>
        </a:p>
      </dgm:t>
    </dgm:pt>
    <dgm:pt modelId="{F8786222-79E9-4653-88DB-12FA567AEB83}" type="sibTrans" cxnId="{9C4431D9-B6AA-4142-A40D-97CC7786BFA7}">
      <dgm:prSet/>
      <dgm:spPr/>
      <dgm:t>
        <a:bodyPr/>
        <a:lstStyle/>
        <a:p>
          <a:endParaRPr lang="zh-CN" altLang="en-US"/>
        </a:p>
      </dgm:t>
    </dgm:pt>
    <dgm:pt modelId="{4AA3C48C-75B7-4D2F-84CE-7CE96176EDAF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9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招标确认</a:t>
          </a:r>
          <a:endParaRPr lang="zh-CN" altLang="en-US" sz="9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25C01F6C-573D-4BAF-A4C2-67C4440E2568}" type="parTrans" cxnId="{D0D7A2DE-E3BB-4ACA-AA6D-6D85756A97DC}">
      <dgm:prSet/>
      <dgm:spPr/>
      <dgm:t>
        <a:bodyPr/>
        <a:lstStyle/>
        <a:p>
          <a:endParaRPr lang="zh-CN" altLang="en-US"/>
        </a:p>
      </dgm:t>
    </dgm:pt>
    <dgm:pt modelId="{DAC4D2EC-194C-47A6-ABC1-0E8708FF9828}" type="sibTrans" cxnId="{D0D7A2DE-E3BB-4ACA-AA6D-6D85756A97DC}">
      <dgm:prSet/>
      <dgm:spPr/>
      <dgm:t>
        <a:bodyPr/>
        <a:lstStyle/>
        <a:p>
          <a:endParaRPr lang="zh-CN" altLang="en-US"/>
        </a:p>
      </dgm:t>
    </dgm:pt>
    <dgm:pt modelId="{F643E741-765D-46C6-8151-A7DDCADE240C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9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帮助信息</a:t>
          </a:r>
          <a:endParaRPr lang="zh-CN" altLang="en-US" sz="9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30353074-008D-4726-B1D4-74A21DECC514}" type="parTrans" cxnId="{01BC98D8-8532-4B22-B441-076F8E388904}">
      <dgm:prSet/>
      <dgm:spPr/>
      <dgm:t>
        <a:bodyPr/>
        <a:lstStyle/>
        <a:p>
          <a:endParaRPr lang="zh-CN" altLang="en-US"/>
        </a:p>
      </dgm:t>
    </dgm:pt>
    <dgm:pt modelId="{81908777-E2AC-49B7-B6B4-A810A3D77A6C}" type="sibTrans" cxnId="{01BC98D8-8532-4B22-B441-076F8E388904}">
      <dgm:prSet/>
      <dgm:spPr/>
      <dgm:t>
        <a:bodyPr/>
        <a:lstStyle/>
        <a:p>
          <a:endParaRPr lang="zh-CN" altLang="en-US"/>
        </a:p>
      </dgm:t>
    </dgm:pt>
    <dgm:pt modelId="{BD1EEE41-8A38-4EB6-A1F4-29178E369CBD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合同填报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3AD23216-2AAD-4E77-9517-DECA1E833406}" type="parTrans" cxnId="{C199C4C0-D65C-496C-B21C-3982EFB92CEE}">
      <dgm:prSet/>
      <dgm:spPr/>
      <dgm:t>
        <a:bodyPr/>
        <a:lstStyle/>
        <a:p>
          <a:endParaRPr lang="zh-CN" altLang="en-US"/>
        </a:p>
      </dgm:t>
    </dgm:pt>
    <dgm:pt modelId="{00D0DB27-E6A4-4F3C-BA79-16448D123B06}" type="sibTrans" cxnId="{C199C4C0-D65C-496C-B21C-3982EFB92CEE}">
      <dgm:prSet/>
      <dgm:spPr/>
      <dgm:t>
        <a:bodyPr/>
        <a:lstStyle/>
        <a:p>
          <a:endParaRPr lang="zh-CN" altLang="en-US"/>
        </a:p>
      </dgm:t>
    </dgm:pt>
    <dgm:pt modelId="{C9A00D21-6C5C-4F16-B290-343CB50883DA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合同信息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6734B74B-BB3E-48EC-B367-33D565C6DD32}" type="parTrans" cxnId="{1467B435-1723-4AC8-ABCA-A501704429F6}">
      <dgm:prSet/>
      <dgm:spPr/>
      <dgm:t>
        <a:bodyPr/>
        <a:lstStyle/>
        <a:p>
          <a:endParaRPr lang="zh-CN" altLang="en-US"/>
        </a:p>
      </dgm:t>
    </dgm:pt>
    <dgm:pt modelId="{6971A57C-5968-415B-B8DE-879238FBCA9E}" type="sibTrans" cxnId="{1467B435-1723-4AC8-ABCA-A501704429F6}">
      <dgm:prSet/>
      <dgm:spPr/>
      <dgm:t>
        <a:bodyPr/>
        <a:lstStyle/>
        <a:p>
          <a:endParaRPr lang="zh-CN" altLang="en-US"/>
        </a:p>
      </dgm:t>
    </dgm:pt>
    <dgm:pt modelId="{E03A9ED7-3B2B-4B3E-A920-F94290F1AF0D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基金预缴申请</a:t>
          </a:r>
          <a:endParaRPr lang="zh-CN" altLang="en-US" sz="10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A92F82D-CF60-47E9-AA2F-EC317CFE79E8}" type="parTrans" cxnId="{A63229AD-A01F-4BC2-AA54-7047E9CF1C7F}">
      <dgm:prSet/>
      <dgm:spPr/>
      <dgm:t>
        <a:bodyPr/>
        <a:lstStyle/>
        <a:p>
          <a:endParaRPr lang="zh-CN" altLang="en-US"/>
        </a:p>
      </dgm:t>
    </dgm:pt>
    <dgm:pt modelId="{E2324663-0320-4810-A5EE-8FAF78238D36}" type="sibTrans" cxnId="{A63229AD-A01F-4BC2-AA54-7047E9CF1C7F}">
      <dgm:prSet/>
      <dgm:spPr/>
      <dgm:t>
        <a:bodyPr/>
        <a:lstStyle/>
        <a:p>
          <a:endParaRPr lang="zh-CN" altLang="en-US"/>
        </a:p>
      </dgm:t>
    </dgm:pt>
    <dgm:pt modelId="{00548066-6971-4F81-B907-B5B166A4845B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合同追踪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52990B6D-C5E6-4774-AC33-8E21E69EFCB2}" type="parTrans" cxnId="{80451740-6119-4858-B99E-A846BB31AB5E}">
      <dgm:prSet/>
      <dgm:spPr/>
      <dgm:t>
        <a:bodyPr/>
        <a:lstStyle/>
        <a:p>
          <a:endParaRPr lang="zh-CN" altLang="en-US"/>
        </a:p>
      </dgm:t>
    </dgm:pt>
    <dgm:pt modelId="{CAA77B88-E1D0-4D7D-9E38-85F48BD050B1}" type="sibTrans" cxnId="{80451740-6119-4858-B99E-A846BB31AB5E}">
      <dgm:prSet/>
      <dgm:spPr/>
      <dgm:t>
        <a:bodyPr/>
        <a:lstStyle/>
        <a:p>
          <a:endParaRPr lang="zh-CN" altLang="en-US"/>
        </a:p>
      </dgm:t>
    </dgm:pt>
    <dgm:pt modelId="{464C1E22-8D55-4B0E-9720-75B8DB39C642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进度填报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F0E576F9-DC13-491F-886B-12A886D0BE95}" type="parTrans" cxnId="{5C476AEB-D2A0-4EE9-A2B0-9CFF74940990}">
      <dgm:prSet/>
      <dgm:spPr/>
      <dgm:t>
        <a:bodyPr/>
        <a:lstStyle/>
        <a:p>
          <a:endParaRPr lang="zh-CN" altLang="en-US"/>
        </a:p>
      </dgm:t>
    </dgm:pt>
    <dgm:pt modelId="{43275770-EF3B-40B4-843A-7C40335830A2}" type="sibTrans" cxnId="{5C476AEB-D2A0-4EE9-A2B0-9CFF74940990}">
      <dgm:prSet/>
      <dgm:spPr/>
      <dgm:t>
        <a:bodyPr/>
        <a:lstStyle/>
        <a:p>
          <a:endParaRPr lang="zh-CN" altLang="en-US"/>
        </a:p>
      </dgm:t>
    </dgm:pt>
    <dgm:pt modelId="{1A707F68-49F3-49F1-8840-9423B0F7B2A8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进度跟踪</a:t>
          </a:r>
          <a:endParaRPr lang="en-US" altLang="zh-CN" sz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1175E455-915E-403A-AD98-F9F2CE16CF6F}" type="parTrans" cxnId="{8734A303-0ADE-4339-8881-0F837BE725CA}">
      <dgm:prSet/>
      <dgm:spPr/>
      <dgm:t>
        <a:bodyPr/>
        <a:lstStyle/>
        <a:p>
          <a:endParaRPr lang="zh-CN" altLang="en-US"/>
        </a:p>
      </dgm:t>
    </dgm:pt>
    <dgm:pt modelId="{022F0854-4201-4AF3-A4B2-98CB66B60F5C}" type="sibTrans" cxnId="{8734A303-0ADE-4339-8881-0F837BE725CA}">
      <dgm:prSet/>
      <dgm:spPr/>
      <dgm:t>
        <a:bodyPr/>
        <a:lstStyle/>
        <a:p>
          <a:endParaRPr lang="zh-CN" altLang="en-US"/>
        </a:p>
      </dgm:t>
    </dgm:pt>
    <dgm:pt modelId="{67E1EDC1-A665-408A-A8E5-C9583260998E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施工管理</a:t>
          </a:r>
          <a:endParaRPr lang="zh-CN" altLang="en-US" sz="1800" b="0" dirty="0">
            <a:latin typeface="方正粗倩简体" pitchFamily="65" charset="-122"/>
            <a:ea typeface="方正粗倩简体" pitchFamily="65" charset="-122"/>
          </a:endParaRPr>
        </a:p>
      </dgm:t>
    </dgm:pt>
    <dgm:pt modelId="{B10BBF65-23A4-43CD-A958-DFF472440366}" type="parTrans" cxnId="{79F9D6E2-7077-4A78-8FA6-586E449C356A}">
      <dgm:prSet/>
      <dgm:spPr/>
      <dgm:t>
        <a:bodyPr/>
        <a:lstStyle/>
        <a:p>
          <a:endParaRPr lang="zh-CN" altLang="en-US"/>
        </a:p>
      </dgm:t>
    </dgm:pt>
    <dgm:pt modelId="{2E755A6C-1845-4BCA-996B-A5A4C2D56E60}" type="sibTrans" cxnId="{79F9D6E2-7077-4A78-8FA6-586E449C356A}">
      <dgm:prSet/>
      <dgm:spPr/>
      <dgm:t>
        <a:bodyPr/>
        <a:lstStyle/>
        <a:p>
          <a:endParaRPr lang="zh-CN" altLang="en-US"/>
        </a:p>
      </dgm:t>
    </dgm:pt>
    <dgm:pt modelId="{29299478-CEE9-44A8-92A0-E1637EFFB927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开工填报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BC178A6E-FF2E-47F7-A4A2-CF4E391D44F4}" type="parTrans" cxnId="{C24C2BC1-9B2E-4DF0-9A56-DE0F36201E24}">
      <dgm:prSet/>
      <dgm:spPr/>
      <dgm:t>
        <a:bodyPr/>
        <a:lstStyle/>
        <a:p>
          <a:endParaRPr lang="zh-CN" altLang="en-US"/>
        </a:p>
      </dgm:t>
    </dgm:pt>
    <dgm:pt modelId="{80C34B59-67DC-4C60-8D17-6D5B65DDDAD0}" type="sibTrans" cxnId="{C24C2BC1-9B2E-4DF0-9A56-DE0F36201E24}">
      <dgm:prSet/>
      <dgm:spPr/>
      <dgm:t>
        <a:bodyPr/>
        <a:lstStyle/>
        <a:p>
          <a:endParaRPr lang="zh-CN" altLang="en-US"/>
        </a:p>
      </dgm:t>
    </dgm:pt>
    <dgm:pt modelId="{7E16F4CB-FE81-46C8-B19F-1DECDBCC3236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施工总览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3D188CDF-D4AA-4C50-8108-1932E730AE67}" type="parTrans" cxnId="{FB7DA2D7-6172-4DCA-8DF7-86F7BBCA9861}">
      <dgm:prSet/>
      <dgm:spPr/>
      <dgm:t>
        <a:bodyPr/>
        <a:lstStyle/>
        <a:p>
          <a:endParaRPr lang="zh-CN" altLang="en-US"/>
        </a:p>
      </dgm:t>
    </dgm:pt>
    <dgm:pt modelId="{19440B26-8D90-4CBB-AB59-2556AC495DE4}" type="sibTrans" cxnId="{FB7DA2D7-6172-4DCA-8DF7-86F7BBCA9861}">
      <dgm:prSet/>
      <dgm:spPr/>
      <dgm:t>
        <a:bodyPr/>
        <a:lstStyle/>
        <a:p>
          <a:endParaRPr lang="zh-CN" altLang="en-US"/>
        </a:p>
      </dgm:t>
    </dgm:pt>
    <dgm:pt modelId="{C3C61E54-DB63-4219-925E-1433591834C9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质量管理</a:t>
          </a:r>
          <a:endParaRPr lang="en-US" altLang="zh-CN" sz="1800" b="0" dirty="0" smtClean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64B416D8-617E-40E3-B856-9AF42301348C}" type="parTrans" cxnId="{05739062-3742-42A8-A8F8-A1DF596124A0}">
      <dgm:prSet/>
      <dgm:spPr/>
      <dgm:t>
        <a:bodyPr/>
        <a:lstStyle/>
        <a:p>
          <a:endParaRPr lang="zh-CN" altLang="en-US"/>
        </a:p>
      </dgm:t>
    </dgm:pt>
    <dgm:pt modelId="{B88D9441-CFDB-4814-B55B-28C7A3FE7824}" type="sibTrans" cxnId="{05739062-3742-42A8-A8F8-A1DF596124A0}">
      <dgm:prSet/>
      <dgm:spPr/>
      <dgm:t>
        <a:bodyPr/>
        <a:lstStyle/>
        <a:p>
          <a:endParaRPr lang="zh-CN" altLang="en-US"/>
        </a:p>
      </dgm:t>
    </dgm:pt>
    <dgm:pt modelId="{555C7A2E-83E4-4B66-BE68-EA4253C2F52B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安全管理</a:t>
          </a:r>
          <a:endParaRPr lang="en-US" altLang="zh-CN" sz="1800" b="0" dirty="0" smtClean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gm:t>
    </dgm:pt>
    <dgm:pt modelId="{5E689D27-9E39-48EA-9DE4-ECCB30D4F898}" type="parTrans" cxnId="{431E799B-1B16-4CE2-80EB-0982F86192B6}">
      <dgm:prSet/>
      <dgm:spPr/>
      <dgm:t>
        <a:bodyPr/>
        <a:lstStyle/>
        <a:p>
          <a:endParaRPr lang="zh-CN" altLang="en-US"/>
        </a:p>
      </dgm:t>
    </dgm:pt>
    <dgm:pt modelId="{4BF3D34B-7394-416B-9C38-039C1C0BC3B8}" type="sibTrans" cxnId="{431E799B-1B16-4CE2-80EB-0982F86192B6}">
      <dgm:prSet/>
      <dgm:spPr/>
      <dgm:t>
        <a:bodyPr/>
        <a:lstStyle/>
        <a:p>
          <a:endParaRPr lang="zh-CN" altLang="en-US"/>
        </a:p>
      </dgm:t>
    </dgm:pt>
    <dgm:pt modelId="{5ACF712D-386E-4F94-ABA0-6FD84C300C09}">
      <dgm:prSet phldrT="[文本]" custT="1"/>
      <dgm:spPr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254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1800" b="0" dirty="0" smtClean="0">
              <a:latin typeface="方正粗倩简体" pitchFamily="65" charset="-122"/>
              <a:ea typeface="方正粗倩简体" pitchFamily="65" charset="-122"/>
            </a:rPr>
            <a:t>档案管理</a:t>
          </a:r>
          <a:endParaRPr lang="en-US" altLang="zh-CN" sz="1800" b="0" dirty="0" smtClean="0">
            <a:latin typeface="方正粗倩简体" pitchFamily="65" charset="-122"/>
            <a:ea typeface="方正粗倩简体" pitchFamily="65" charset="-122"/>
          </a:endParaRPr>
        </a:p>
      </dgm:t>
    </dgm:pt>
    <dgm:pt modelId="{960F9A8A-3F34-4B07-BB7C-B66FE62E02E1}" type="parTrans" cxnId="{C54A05AE-CB39-4118-B27A-BB7A87FF4548}">
      <dgm:prSet/>
      <dgm:spPr/>
      <dgm:t>
        <a:bodyPr/>
        <a:lstStyle/>
        <a:p>
          <a:endParaRPr lang="zh-CN" altLang="en-US"/>
        </a:p>
      </dgm:t>
    </dgm:pt>
    <dgm:pt modelId="{84DF848A-8E9D-41CD-8627-1344BA37BB0C}" type="sibTrans" cxnId="{C54A05AE-CB39-4118-B27A-BB7A87FF4548}">
      <dgm:prSet/>
      <dgm:spPr/>
      <dgm:t>
        <a:bodyPr/>
        <a:lstStyle/>
        <a:p>
          <a:endParaRPr lang="zh-CN" altLang="en-US"/>
        </a:p>
      </dgm:t>
    </dgm:pt>
    <dgm:pt modelId="{F4093824-A032-4917-8B5A-2323C229BF13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施工日志填报</a:t>
          </a:r>
          <a:endParaRPr lang="zh-CN" altLang="en-US" sz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4BFFD4AD-3FBB-41F7-BB2B-5355EEC52848}" type="parTrans" cxnId="{EA82172A-3C3B-4842-ADCE-DE072B01336E}">
      <dgm:prSet/>
      <dgm:spPr/>
      <dgm:t>
        <a:bodyPr/>
        <a:lstStyle/>
        <a:p>
          <a:endParaRPr lang="zh-CN" altLang="en-US"/>
        </a:p>
      </dgm:t>
    </dgm:pt>
    <dgm:pt modelId="{84F908AE-034E-4E99-8322-CF988B68DB79}" type="sibTrans" cxnId="{EA82172A-3C3B-4842-ADCE-DE072B01336E}">
      <dgm:prSet/>
      <dgm:spPr/>
      <dgm:t>
        <a:bodyPr/>
        <a:lstStyle/>
        <a:p>
          <a:endParaRPr lang="zh-CN" altLang="en-US"/>
        </a:p>
      </dgm:t>
    </dgm:pt>
    <dgm:pt modelId="{C51251F6-904C-412E-8F29-2379D6DA7966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000" b="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质量</a:t>
          </a:r>
          <a:endParaRPr lang="en-US" altLang="zh-CN" sz="1000" b="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r>
            <a:rPr lang="zh-CN" altLang="en-US" sz="1000" b="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管理</a:t>
          </a:r>
          <a:endParaRPr lang="en-US" altLang="zh-CN" sz="1000" b="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B286BD65-4382-48F7-8257-D7734062D411}" type="parTrans" cxnId="{D74A8823-CDFC-454B-A399-CE441BFDEE11}">
      <dgm:prSet/>
      <dgm:spPr/>
      <dgm:t>
        <a:bodyPr/>
        <a:lstStyle/>
        <a:p>
          <a:endParaRPr lang="zh-CN" altLang="en-US"/>
        </a:p>
      </dgm:t>
    </dgm:pt>
    <dgm:pt modelId="{46466CC6-F734-4839-AA26-900CCC2E2613}" type="sibTrans" cxnId="{D74A8823-CDFC-454B-A399-CE441BFDEE11}">
      <dgm:prSet/>
      <dgm:spPr/>
      <dgm:t>
        <a:bodyPr/>
        <a:lstStyle/>
        <a:p>
          <a:endParaRPr lang="zh-CN" altLang="en-US"/>
        </a:p>
      </dgm:t>
    </dgm:pt>
    <dgm:pt modelId="{2663D0A7-E3D1-47BD-83F9-978F3A9E8408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b="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安全检查</a:t>
          </a:r>
          <a:endParaRPr lang="en-US" altLang="zh-CN" sz="1200" b="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03310AA9-6448-4A41-ADD1-D9494C7A69CF}" type="parTrans" cxnId="{913692C7-45FE-493A-BB22-68F6E6CAC1D5}">
      <dgm:prSet/>
      <dgm:spPr/>
      <dgm:t>
        <a:bodyPr/>
        <a:lstStyle/>
        <a:p>
          <a:endParaRPr lang="zh-CN" altLang="en-US"/>
        </a:p>
      </dgm:t>
    </dgm:pt>
    <dgm:pt modelId="{862CF7B3-345D-410C-9ABE-BA00045935FD}" type="sibTrans" cxnId="{913692C7-45FE-493A-BB22-68F6E6CAC1D5}">
      <dgm:prSet/>
      <dgm:spPr/>
      <dgm:t>
        <a:bodyPr/>
        <a:lstStyle/>
        <a:p>
          <a:endParaRPr lang="zh-CN" altLang="en-US"/>
        </a:p>
      </dgm:t>
    </dgm:pt>
    <dgm:pt modelId="{B9D9E9E6-8A00-49CC-A3F2-40FA9EED4CA7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200" b="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安全管理</a:t>
          </a:r>
          <a:endParaRPr lang="en-US" altLang="zh-CN" sz="1200" b="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8098270B-0BB1-4A18-A68E-8669CA6AE76C}" type="parTrans" cxnId="{B2637302-F5BE-4BB2-880F-9F9EDE45E45D}">
      <dgm:prSet/>
      <dgm:spPr/>
      <dgm:t>
        <a:bodyPr/>
        <a:lstStyle/>
        <a:p>
          <a:endParaRPr lang="zh-CN" altLang="en-US"/>
        </a:p>
      </dgm:t>
    </dgm:pt>
    <dgm:pt modelId="{9775566D-0469-4456-8B63-065971804C6C}" type="sibTrans" cxnId="{B2637302-F5BE-4BB2-880F-9F9EDE45E45D}">
      <dgm:prSet/>
      <dgm:spPr/>
      <dgm:t>
        <a:bodyPr/>
        <a:lstStyle/>
        <a:p>
          <a:endParaRPr lang="zh-CN" altLang="en-US"/>
        </a:p>
      </dgm:t>
    </dgm:pt>
    <dgm:pt modelId="{0DE7FD06-4EDB-48AB-8B67-46E4C90EB112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100" b="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档案共享</a:t>
          </a:r>
          <a:endParaRPr lang="en-US" altLang="zh-CN" sz="1100" b="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A9755AC0-734E-4D6D-9D97-7BC598D31FE3}" type="parTrans" cxnId="{70DDC59D-6360-41B1-9AF5-7FDEF3000477}">
      <dgm:prSet/>
      <dgm:spPr/>
      <dgm:t>
        <a:bodyPr/>
        <a:lstStyle/>
        <a:p>
          <a:endParaRPr lang="zh-CN" altLang="en-US"/>
        </a:p>
      </dgm:t>
    </dgm:pt>
    <dgm:pt modelId="{6B33E3F3-8707-4AA8-8E76-2D6F05A1CD03}" type="sibTrans" cxnId="{70DDC59D-6360-41B1-9AF5-7FDEF3000477}">
      <dgm:prSet/>
      <dgm:spPr/>
      <dgm:t>
        <a:bodyPr/>
        <a:lstStyle/>
        <a:p>
          <a:endParaRPr lang="zh-CN" altLang="en-US"/>
        </a:p>
      </dgm:t>
    </dgm:pt>
    <dgm:pt modelId="{F6335370-CAF9-4C14-A113-3AB2486AAD93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100" b="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档案管理</a:t>
          </a:r>
          <a:endParaRPr lang="en-US" altLang="zh-CN" sz="1100" b="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E63DC424-CD2F-4433-A7C3-F2EB0F2FAD08}" type="parTrans" cxnId="{4838D8C1-A136-4F92-B183-B8FA7843F272}">
      <dgm:prSet/>
      <dgm:spPr/>
      <dgm:t>
        <a:bodyPr/>
        <a:lstStyle/>
        <a:p>
          <a:endParaRPr lang="zh-CN" altLang="en-US"/>
        </a:p>
      </dgm:t>
    </dgm:pt>
    <dgm:pt modelId="{3EE0533B-69E1-48E2-810C-7BFAD067FA3F}" type="sibTrans" cxnId="{4838D8C1-A136-4F92-B183-B8FA7843F272}">
      <dgm:prSet/>
      <dgm:spPr/>
      <dgm:t>
        <a:bodyPr/>
        <a:lstStyle/>
        <a:p>
          <a:endParaRPr lang="zh-CN" altLang="en-US"/>
        </a:p>
      </dgm:t>
    </dgm:pt>
    <dgm:pt modelId="{B3E0036F-9C9B-4C9E-9BF4-2F7D7CFF07A2}">
      <dgm:prSet phldrT="[文本]" custT="1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gm:spPr>
      <dgm:t>
        <a:bodyPr/>
        <a:lstStyle/>
        <a:p>
          <a:r>
            <a:rPr lang="zh-CN" altLang="en-US" sz="1100" b="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借阅管理</a:t>
          </a:r>
          <a:endParaRPr lang="en-US" altLang="zh-CN" sz="1100" b="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gm:t>
    </dgm:pt>
    <dgm:pt modelId="{F09B6050-5A81-4F96-AE78-585686D491CD}" type="parTrans" cxnId="{1F8BB599-D26D-484C-A240-DEA44BDB17F8}">
      <dgm:prSet/>
      <dgm:spPr/>
      <dgm:t>
        <a:bodyPr/>
        <a:lstStyle/>
        <a:p>
          <a:endParaRPr lang="zh-CN" altLang="en-US"/>
        </a:p>
      </dgm:t>
    </dgm:pt>
    <dgm:pt modelId="{78BDF439-8BA0-4B7B-B344-45CA4CA414A6}" type="sibTrans" cxnId="{1F8BB599-D26D-484C-A240-DEA44BDB17F8}">
      <dgm:prSet/>
      <dgm:spPr/>
      <dgm:t>
        <a:bodyPr/>
        <a:lstStyle/>
        <a:p>
          <a:endParaRPr lang="zh-CN" altLang="en-US"/>
        </a:p>
      </dgm:t>
    </dgm:pt>
    <dgm:pt modelId="{6E37E510-ACAD-44C2-B255-EBED01082CB1}" type="pres">
      <dgm:prSet presAssocID="{EA10CF08-4F1C-4C5C-BF2B-BD102B3E347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209C650-9CF2-47C6-B053-AA6368F89BD6}" type="pres">
      <dgm:prSet presAssocID="{01264C0A-9DD4-4176-B125-EC41FABEDE20}" presName="compNode" presStyleCnt="0"/>
      <dgm:spPr/>
      <dgm:t>
        <a:bodyPr/>
        <a:lstStyle/>
        <a:p>
          <a:endParaRPr lang="zh-CN" altLang="en-US"/>
        </a:p>
      </dgm:t>
    </dgm:pt>
    <dgm:pt modelId="{85467732-598A-49F2-8565-D2DD4EF0A330}" type="pres">
      <dgm:prSet presAssocID="{01264C0A-9DD4-4176-B125-EC41FABEDE20}" presName="aNode" presStyleLbl="bgShp" presStyleIdx="0" presStyleCnt="14"/>
      <dgm:spPr/>
      <dgm:t>
        <a:bodyPr/>
        <a:lstStyle/>
        <a:p>
          <a:endParaRPr lang="zh-CN" altLang="en-US"/>
        </a:p>
      </dgm:t>
    </dgm:pt>
    <dgm:pt modelId="{FAEA7B54-E623-48A9-8F18-58E42B30E0CA}" type="pres">
      <dgm:prSet presAssocID="{01264C0A-9DD4-4176-B125-EC41FABEDE20}" presName="textNode" presStyleLbl="bgShp" presStyleIdx="0" presStyleCnt="14"/>
      <dgm:spPr/>
      <dgm:t>
        <a:bodyPr/>
        <a:lstStyle/>
        <a:p>
          <a:endParaRPr lang="zh-CN" altLang="en-US"/>
        </a:p>
      </dgm:t>
    </dgm:pt>
    <dgm:pt modelId="{3DBE5924-978F-465E-AB9E-8E2692E78A25}" type="pres">
      <dgm:prSet presAssocID="{01264C0A-9DD4-4176-B125-EC41FABEDE20}" presName="compChildNode" presStyleCnt="0"/>
      <dgm:spPr/>
      <dgm:t>
        <a:bodyPr/>
        <a:lstStyle/>
        <a:p>
          <a:endParaRPr lang="zh-CN" altLang="en-US"/>
        </a:p>
      </dgm:t>
    </dgm:pt>
    <dgm:pt modelId="{BF42E4A3-B5F4-4368-A808-4600E2EF5050}" type="pres">
      <dgm:prSet presAssocID="{01264C0A-9DD4-4176-B125-EC41FABEDE20}" presName="theInnerList" presStyleCnt="0"/>
      <dgm:spPr/>
      <dgm:t>
        <a:bodyPr/>
        <a:lstStyle/>
        <a:p>
          <a:endParaRPr lang="zh-CN" altLang="en-US"/>
        </a:p>
      </dgm:t>
    </dgm:pt>
    <dgm:pt modelId="{9F7EFABD-73DE-4FF8-859E-762FEB6AF0DD}" type="pres">
      <dgm:prSet presAssocID="{BDBF012A-F283-4CF7-ADCB-F73F0573466A}" presName="childNode" presStyleLbl="node1" presStyleIdx="0" presStyleCnt="42" custScaleY="61984" custLinFactNeighborX="1899" custLinFactNeighborY="1818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B6BAE2-AB5F-46DC-87DD-FA2162D702F9}" type="pres">
      <dgm:prSet presAssocID="{BDBF012A-F283-4CF7-ADCB-F73F0573466A}" presName="aSpace2" presStyleCnt="0"/>
      <dgm:spPr/>
      <dgm:t>
        <a:bodyPr/>
        <a:lstStyle/>
        <a:p>
          <a:endParaRPr lang="zh-CN" altLang="en-US"/>
        </a:p>
      </dgm:t>
    </dgm:pt>
    <dgm:pt modelId="{691648BA-36BD-4C9F-AEF9-C81DC0F7C1F4}" type="pres">
      <dgm:prSet presAssocID="{4B7ECACA-D1A5-4675-AC0F-1714B9CA0EA6}" presName="childNode" presStyleLbl="node1" presStyleIdx="1" presStyleCnt="42" custScaleY="52150" custLinFactNeighborX="1881" custLinFactNeighborY="-1499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CAB8B0-378E-4C4D-95E3-5BED1AC16D5E}" type="pres">
      <dgm:prSet presAssocID="{4B7ECACA-D1A5-4675-AC0F-1714B9CA0EA6}" presName="aSpace2" presStyleCnt="0"/>
      <dgm:spPr/>
      <dgm:t>
        <a:bodyPr/>
        <a:lstStyle/>
        <a:p>
          <a:endParaRPr lang="zh-CN" altLang="en-US"/>
        </a:p>
      </dgm:t>
    </dgm:pt>
    <dgm:pt modelId="{415F4783-C720-4DE5-BD40-1907B0796F29}" type="pres">
      <dgm:prSet presAssocID="{D0229081-9526-468D-BA17-44D89B14FD33}" presName="childNode" presStyleLbl="node1" presStyleIdx="2" presStyleCnt="42" custLinFactNeighborX="5115" custLinFactNeighborY="-6495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B3EBA7-55E8-43A7-AFD0-F25C0C1688B6}" type="pres">
      <dgm:prSet presAssocID="{01264C0A-9DD4-4176-B125-EC41FABEDE20}" presName="aSpace" presStyleCnt="0"/>
      <dgm:spPr/>
      <dgm:t>
        <a:bodyPr/>
        <a:lstStyle/>
        <a:p>
          <a:endParaRPr lang="zh-CN" altLang="en-US"/>
        </a:p>
      </dgm:t>
    </dgm:pt>
    <dgm:pt modelId="{83F72079-C1BA-4B53-9198-18576F824C80}" type="pres">
      <dgm:prSet presAssocID="{0CAD52A6-8001-4CD9-BA01-E018B3B531E8}" presName="compNode" presStyleCnt="0"/>
      <dgm:spPr/>
      <dgm:t>
        <a:bodyPr/>
        <a:lstStyle/>
        <a:p>
          <a:endParaRPr lang="zh-CN" altLang="en-US"/>
        </a:p>
      </dgm:t>
    </dgm:pt>
    <dgm:pt modelId="{B8CE54AF-AD6C-41B5-9E95-AC062ACC49A4}" type="pres">
      <dgm:prSet presAssocID="{0CAD52A6-8001-4CD9-BA01-E018B3B531E8}" presName="aNode" presStyleLbl="bgShp" presStyleIdx="1" presStyleCnt="14"/>
      <dgm:spPr/>
      <dgm:t>
        <a:bodyPr/>
        <a:lstStyle/>
        <a:p>
          <a:endParaRPr lang="zh-CN" altLang="en-US"/>
        </a:p>
      </dgm:t>
    </dgm:pt>
    <dgm:pt modelId="{06486951-E9F8-4AE5-B733-7B0519BD866A}" type="pres">
      <dgm:prSet presAssocID="{0CAD52A6-8001-4CD9-BA01-E018B3B531E8}" presName="textNode" presStyleLbl="bgShp" presStyleIdx="1" presStyleCnt="14"/>
      <dgm:spPr/>
      <dgm:t>
        <a:bodyPr/>
        <a:lstStyle/>
        <a:p>
          <a:endParaRPr lang="zh-CN" altLang="en-US"/>
        </a:p>
      </dgm:t>
    </dgm:pt>
    <dgm:pt modelId="{1B77052D-7C64-4EFD-80ED-6CA0A5FDF6C8}" type="pres">
      <dgm:prSet presAssocID="{0CAD52A6-8001-4CD9-BA01-E018B3B531E8}" presName="compChildNode" presStyleCnt="0"/>
      <dgm:spPr/>
      <dgm:t>
        <a:bodyPr/>
        <a:lstStyle/>
        <a:p>
          <a:endParaRPr lang="zh-CN" altLang="en-US"/>
        </a:p>
      </dgm:t>
    </dgm:pt>
    <dgm:pt modelId="{1D28112B-347F-4652-A914-A011C0DE9D4C}" type="pres">
      <dgm:prSet presAssocID="{0CAD52A6-8001-4CD9-BA01-E018B3B531E8}" presName="theInnerList" presStyleCnt="0"/>
      <dgm:spPr/>
      <dgm:t>
        <a:bodyPr/>
        <a:lstStyle/>
        <a:p>
          <a:endParaRPr lang="zh-CN" altLang="en-US"/>
        </a:p>
      </dgm:t>
    </dgm:pt>
    <dgm:pt modelId="{AE067428-8002-422A-AECE-0469D465CC64}" type="pres">
      <dgm:prSet presAssocID="{FF89E504-005B-4C43-83FD-7BFE2010411E}" presName="childNode" presStyleLbl="node1" presStyleIdx="3" presStyleCnt="42" custLinFactNeighborX="-1536" custLinFactNeighborY="115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FD4A98-CF1E-421D-A114-4D12BA5D3DAD}" type="pres">
      <dgm:prSet presAssocID="{FF89E504-005B-4C43-83FD-7BFE2010411E}" presName="aSpace2" presStyleCnt="0"/>
      <dgm:spPr/>
      <dgm:t>
        <a:bodyPr/>
        <a:lstStyle/>
        <a:p>
          <a:endParaRPr lang="zh-CN" altLang="en-US"/>
        </a:p>
      </dgm:t>
    </dgm:pt>
    <dgm:pt modelId="{BEEE28C8-DA64-4449-9B92-54BA572798D4}" type="pres">
      <dgm:prSet presAssocID="{62551F06-D582-42DA-8E7C-53E937201237}" presName="childNode" presStyleLbl="node1" presStyleIdx="4" presStyleCnt="42" custLinFactNeighborX="81" custLinFactNeighborY="-332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7B44D5-DDE9-4D58-AB52-8DFF86002A15}" type="pres">
      <dgm:prSet presAssocID="{62551F06-D582-42DA-8E7C-53E937201237}" presName="aSpace2" presStyleCnt="0"/>
      <dgm:spPr/>
      <dgm:t>
        <a:bodyPr/>
        <a:lstStyle/>
        <a:p>
          <a:endParaRPr lang="zh-CN" altLang="en-US"/>
        </a:p>
      </dgm:t>
    </dgm:pt>
    <dgm:pt modelId="{E8E8A88D-E201-4187-97A1-D98C25D8CFBA}" type="pres">
      <dgm:prSet presAssocID="{24D9CDBA-4CE5-4693-8F9F-803A61234815}" presName="childNode" presStyleLbl="node1" presStyleIdx="5" presStyleCnt="42" custLinFactNeighborX="81" custLinFactNeighborY="-4050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3B3792-ADDF-4D6F-A114-50DB4AE3EAB2}" type="pres">
      <dgm:prSet presAssocID="{24D9CDBA-4CE5-4693-8F9F-803A61234815}" presName="aSpace2" presStyleCnt="0"/>
      <dgm:spPr/>
      <dgm:t>
        <a:bodyPr/>
        <a:lstStyle/>
        <a:p>
          <a:endParaRPr lang="zh-CN" altLang="en-US"/>
        </a:p>
      </dgm:t>
    </dgm:pt>
    <dgm:pt modelId="{C20EB175-F5A9-416D-B42C-7DFAFB29BB01}" type="pres">
      <dgm:prSet presAssocID="{C71CBC7A-E3E5-472B-8BAE-5A9EEBEDB757}" presName="childNode" presStyleLbl="node1" presStyleIdx="6" presStyleCnt="42" custLinFactNeighborX="81" custLinFactNeighborY="-8512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3D42B3-668D-4617-8522-1CEC1FD05B72}" type="pres">
      <dgm:prSet presAssocID="{0CAD52A6-8001-4CD9-BA01-E018B3B531E8}" presName="aSpace" presStyleCnt="0"/>
      <dgm:spPr/>
      <dgm:t>
        <a:bodyPr/>
        <a:lstStyle/>
        <a:p>
          <a:endParaRPr lang="zh-CN" altLang="en-US"/>
        </a:p>
      </dgm:t>
    </dgm:pt>
    <dgm:pt modelId="{3392665F-6442-4247-909A-BFA0A5329C79}" type="pres">
      <dgm:prSet presAssocID="{BFD46422-ED7B-4144-ABD6-CC5CC7C44347}" presName="compNode" presStyleCnt="0"/>
      <dgm:spPr/>
      <dgm:t>
        <a:bodyPr/>
        <a:lstStyle/>
        <a:p>
          <a:endParaRPr lang="zh-CN" altLang="en-US"/>
        </a:p>
      </dgm:t>
    </dgm:pt>
    <dgm:pt modelId="{B6DD55CF-B88D-454E-97CC-BA81D8633241}" type="pres">
      <dgm:prSet presAssocID="{BFD46422-ED7B-4144-ABD6-CC5CC7C44347}" presName="aNode" presStyleLbl="bgShp" presStyleIdx="2" presStyleCnt="14"/>
      <dgm:spPr/>
      <dgm:t>
        <a:bodyPr/>
        <a:lstStyle/>
        <a:p>
          <a:endParaRPr lang="zh-CN" altLang="en-US"/>
        </a:p>
      </dgm:t>
    </dgm:pt>
    <dgm:pt modelId="{D7513BBC-7DA5-4B29-9811-4BBE99042D6E}" type="pres">
      <dgm:prSet presAssocID="{BFD46422-ED7B-4144-ABD6-CC5CC7C44347}" presName="textNode" presStyleLbl="bgShp" presStyleIdx="2" presStyleCnt="14"/>
      <dgm:spPr/>
      <dgm:t>
        <a:bodyPr/>
        <a:lstStyle/>
        <a:p>
          <a:endParaRPr lang="zh-CN" altLang="en-US"/>
        </a:p>
      </dgm:t>
    </dgm:pt>
    <dgm:pt modelId="{EFFF870A-B86D-40C5-81F2-AE1D2B0668C4}" type="pres">
      <dgm:prSet presAssocID="{BFD46422-ED7B-4144-ABD6-CC5CC7C44347}" presName="compChildNode" presStyleCnt="0"/>
      <dgm:spPr/>
      <dgm:t>
        <a:bodyPr/>
        <a:lstStyle/>
        <a:p>
          <a:endParaRPr lang="zh-CN" altLang="en-US"/>
        </a:p>
      </dgm:t>
    </dgm:pt>
    <dgm:pt modelId="{3503DD2E-FDAD-4141-8599-89366077D0B7}" type="pres">
      <dgm:prSet presAssocID="{BFD46422-ED7B-4144-ABD6-CC5CC7C44347}" presName="theInnerList" presStyleCnt="0"/>
      <dgm:spPr/>
      <dgm:t>
        <a:bodyPr/>
        <a:lstStyle/>
        <a:p>
          <a:endParaRPr lang="zh-CN" altLang="en-US"/>
        </a:p>
      </dgm:t>
    </dgm:pt>
    <dgm:pt modelId="{20837D84-C024-4E9F-B9CF-710AC3FA52F3}" type="pres">
      <dgm:prSet presAssocID="{E51A0DDF-DFF9-49D2-9535-C081D30975C6}" presName="childNode" presStyleLbl="node1" presStyleIdx="7" presStyleCnt="42" custLinFactNeighborX="-1536" custLinFactNeighborY="2545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5D4D8D-1509-4F3F-AF81-FDA9086DC2F0}" type="pres">
      <dgm:prSet presAssocID="{E51A0DDF-DFF9-49D2-9535-C081D30975C6}" presName="aSpace2" presStyleCnt="0"/>
      <dgm:spPr/>
      <dgm:t>
        <a:bodyPr/>
        <a:lstStyle/>
        <a:p>
          <a:endParaRPr lang="zh-CN" altLang="en-US"/>
        </a:p>
      </dgm:t>
    </dgm:pt>
    <dgm:pt modelId="{31444B2D-AD24-44ED-872F-B61CB3D02A4F}" type="pres">
      <dgm:prSet presAssocID="{179644A0-A50C-4F11-80DB-44D459A41A00}" presName="childNode" presStyleLbl="node1" presStyleIdx="8" presStyleCnt="42" custScaleY="70238" custLinFactNeighborX="1698" custLinFactNeighborY="-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0CFF3B-AF7F-4471-A620-FD74A321DA49}" type="pres">
      <dgm:prSet presAssocID="{179644A0-A50C-4F11-80DB-44D459A41A00}" presName="aSpace2" presStyleCnt="0"/>
      <dgm:spPr/>
      <dgm:t>
        <a:bodyPr/>
        <a:lstStyle/>
        <a:p>
          <a:endParaRPr lang="zh-CN" altLang="en-US"/>
        </a:p>
      </dgm:t>
    </dgm:pt>
    <dgm:pt modelId="{0823EC29-4EC0-4BAB-9066-D9041AD3272F}" type="pres">
      <dgm:prSet presAssocID="{8D12539A-63D1-4810-91CF-8D49E0CDB2C2}" presName="childNode" presStyleLbl="node1" presStyleIdx="9" presStyleCnt="42" custLinFactNeighborX="-1536" custLinFactNeighborY="-5729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38F8C6-82DE-4B76-9960-E01B10FFAA6B}" type="pres">
      <dgm:prSet presAssocID="{8D12539A-63D1-4810-91CF-8D49E0CDB2C2}" presName="aSpace2" presStyleCnt="0"/>
      <dgm:spPr/>
      <dgm:t>
        <a:bodyPr/>
        <a:lstStyle/>
        <a:p>
          <a:endParaRPr lang="zh-CN" altLang="en-US"/>
        </a:p>
      </dgm:t>
    </dgm:pt>
    <dgm:pt modelId="{D90F4662-793C-4C60-8E6E-C3166100FD57}" type="pres">
      <dgm:prSet presAssocID="{EB4095E3-18D0-4F0D-8EEA-937795E3C670}" presName="childNode" presStyleLbl="node1" presStyleIdx="10" presStyleCnt="42" custLinFactY="-1124" custLinFactNeighborX="-1536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BAF0EE-10C8-41E6-AB16-751745EDDE65}" type="pres">
      <dgm:prSet presAssocID="{EB4095E3-18D0-4F0D-8EEA-937795E3C670}" presName="aSpace2" presStyleCnt="0"/>
      <dgm:spPr/>
      <dgm:t>
        <a:bodyPr/>
        <a:lstStyle/>
        <a:p>
          <a:endParaRPr lang="zh-CN" altLang="en-US"/>
        </a:p>
      </dgm:t>
    </dgm:pt>
    <dgm:pt modelId="{60FEDFE1-4D22-41BF-9B22-4232EEC3730C}" type="pres">
      <dgm:prSet presAssocID="{7B02970D-5748-4901-AAD9-F28BCF7BB39A}" presName="childNode" presStyleLbl="node1" presStyleIdx="11" presStyleCnt="42" custScaleY="68110" custLinFactY="-1124" custLinFactNeighborX="-1536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18379FC-2684-4C61-B7C2-F66E61235C55}" type="pres">
      <dgm:prSet presAssocID="{BFD46422-ED7B-4144-ABD6-CC5CC7C44347}" presName="aSpace" presStyleCnt="0"/>
      <dgm:spPr/>
      <dgm:t>
        <a:bodyPr/>
        <a:lstStyle/>
        <a:p>
          <a:endParaRPr lang="zh-CN" altLang="en-US"/>
        </a:p>
      </dgm:t>
    </dgm:pt>
    <dgm:pt modelId="{78DC9CD6-4668-46FE-A040-18A17B15B953}" type="pres">
      <dgm:prSet presAssocID="{13E33E2F-12C8-494E-BBDF-B733DEE9B1DF}" presName="compNode" presStyleCnt="0"/>
      <dgm:spPr/>
      <dgm:t>
        <a:bodyPr/>
        <a:lstStyle/>
        <a:p>
          <a:endParaRPr lang="zh-CN" altLang="en-US"/>
        </a:p>
      </dgm:t>
    </dgm:pt>
    <dgm:pt modelId="{97F1BB5B-2B45-4470-ABB7-D3B32D8BFB75}" type="pres">
      <dgm:prSet presAssocID="{13E33E2F-12C8-494E-BBDF-B733DEE9B1DF}" presName="aNode" presStyleLbl="bgShp" presStyleIdx="3" presStyleCnt="14"/>
      <dgm:spPr/>
      <dgm:t>
        <a:bodyPr/>
        <a:lstStyle/>
        <a:p>
          <a:endParaRPr lang="zh-CN" altLang="en-US"/>
        </a:p>
      </dgm:t>
    </dgm:pt>
    <dgm:pt modelId="{0202B974-784E-4EC7-840B-19DE95C9FAF3}" type="pres">
      <dgm:prSet presAssocID="{13E33E2F-12C8-494E-BBDF-B733DEE9B1DF}" presName="textNode" presStyleLbl="bgShp" presStyleIdx="3" presStyleCnt="14"/>
      <dgm:spPr/>
      <dgm:t>
        <a:bodyPr/>
        <a:lstStyle/>
        <a:p>
          <a:endParaRPr lang="zh-CN" altLang="en-US"/>
        </a:p>
      </dgm:t>
    </dgm:pt>
    <dgm:pt modelId="{C9F3E1B0-8733-452D-B714-5532BA25AC0E}" type="pres">
      <dgm:prSet presAssocID="{13E33E2F-12C8-494E-BBDF-B733DEE9B1DF}" presName="compChildNode" presStyleCnt="0"/>
      <dgm:spPr/>
      <dgm:t>
        <a:bodyPr/>
        <a:lstStyle/>
        <a:p>
          <a:endParaRPr lang="zh-CN" altLang="en-US"/>
        </a:p>
      </dgm:t>
    </dgm:pt>
    <dgm:pt modelId="{E7679568-98BD-45C2-B1FB-02C4BA611E0F}" type="pres">
      <dgm:prSet presAssocID="{13E33E2F-12C8-494E-BBDF-B733DEE9B1DF}" presName="theInnerList" presStyleCnt="0"/>
      <dgm:spPr/>
      <dgm:t>
        <a:bodyPr/>
        <a:lstStyle/>
        <a:p>
          <a:endParaRPr lang="zh-CN" altLang="en-US"/>
        </a:p>
      </dgm:t>
    </dgm:pt>
    <dgm:pt modelId="{EE4A70B3-B8E9-455B-BAFF-9560A0D93075}" type="pres">
      <dgm:prSet presAssocID="{C9934770-4E19-4D21-AAE5-9EF3B7B8C8F7}" presName="childNode" presStyleLbl="node1" presStyleIdx="12" presStyleCnt="42" custLinFactNeighborX="-1439" custLinFactNeighborY="2687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BB1316-6382-49DE-8FA3-B43F8D985263}" type="pres">
      <dgm:prSet presAssocID="{C9934770-4E19-4D21-AAE5-9EF3B7B8C8F7}" presName="aSpace2" presStyleCnt="0"/>
      <dgm:spPr/>
      <dgm:t>
        <a:bodyPr/>
        <a:lstStyle/>
        <a:p>
          <a:endParaRPr lang="zh-CN" altLang="en-US"/>
        </a:p>
      </dgm:t>
    </dgm:pt>
    <dgm:pt modelId="{1828EB8E-340C-467E-BDBB-080B7BA210D8}" type="pres">
      <dgm:prSet presAssocID="{452A310C-53AB-4A51-A6E0-379983ADB541}" presName="childNode" presStyleLbl="node1" presStyleIdx="13" presStyleCnt="42" custScaleY="76325" custLinFactNeighborX="-4631" custLinFactNeighborY="-698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863CF3-3F2D-449A-A341-DCEBB8CA9B48}" type="pres">
      <dgm:prSet presAssocID="{452A310C-53AB-4A51-A6E0-379983ADB541}" presName="aSpace2" presStyleCnt="0"/>
      <dgm:spPr/>
      <dgm:t>
        <a:bodyPr/>
        <a:lstStyle/>
        <a:p>
          <a:endParaRPr lang="zh-CN" altLang="en-US"/>
        </a:p>
      </dgm:t>
    </dgm:pt>
    <dgm:pt modelId="{8EB7752E-3B72-4AD7-B190-9E44A1F460AE}" type="pres">
      <dgm:prSet presAssocID="{4AA3C48C-75B7-4D2F-84CE-7CE96176EDAF}" presName="childNode" presStyleLbl="node1" presStyleIdx="14" presStyleCnt="42" custScaleY="62228" custLinFactNeighborX="-2756" custLinFactNeighborY="-3885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04D86F-6ED6-4428-8FAD-99628821F128}" type="pres">
      <dgm:prSet presAssocID="{4AA3C48C-75B7-4D2F-84CE-7CE96176EDAF}" presName="aSpace2" presStyleCnt="0"/>
      <dgm:spPr/>
      <dgm:t>
        <a:bodyPr/>
        <a:lstStyle/>
        <a:p>
          <a:endParaRPr lang="zh-CN" altLang="en-US"/>
        </a:p>
      </dgm:t>
    </dgm:pt>
    <dgm:pt modelId="{A2465A93-8970-48FE-98E8-96C0EC8816E3}" type="pres">
      <dgm:prSet presAssocID="{F643E741-765D-46C6-8151-A7DDCADE240C}" presName="childNode" presStyleLbl="node1" presStyleIdx="15" presStyleCnt="42" custScaleY="56563" custLinFactNeighborX="-5278" custLinFactNeighborY="-5480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FEC0C9-4448-41EA-B4DD-9C13F39DF04D}" type="pres">
      <dgm:prSet presAssocID="{13E33E2F-12C8-494E-BBDF-B733DEE9B1DF}" presName="aSpace" presStyleCnt="0"/>
      <dgm:spPr/>
      <dgm:t>
        <a:bodyPr/>
        <a:lstStyle/>
        <a:p>
          <a:endParaRPr lang="zh-CN" altLang="en-US"/>
        </a:p>
      </dgm:t>
    </dgm:pt>
    <dgm:pt modelId="{FD074D7A-1627-412C-B036-51C76DE0970C}" type="pres">
      <dgm:prSet presAssocID="{2E4EA5ED-12F8-49FC-958A-29C82C41B732}" presName="compNode" presStyleCnt="0"/>
      <dgm:spPr/>
      <dgm:t>
        <a:bodyPr/>
        <a:lstStyle/>
        <a:p>
          <a:endParaRPr lang="zh-CN" altLang="en-US"/>
        </a:p>
      </dgm:t>
    </dgm:pt>
    <dgm:pt modelId="{F1D37215-46AE-4B81-9630-BE7296EF8251}" type="pres">
      <dgm:prSet presAssocID="{2E4EA5ED-12F8-49FC-958A-29C82C41B732}" presName="aNode" presStyleLbl="bgShp" presStyleIdx="4" presStyleCnt="14"/>
      <dgm:spPr/>
      <dgm:t>
        <a:bodyPr/>
        <a:lstStyle/>
        <a:p>
          <a:endParaRPr lang="zh-CN" altLang="en-US"/>
        </a:p>
      </dgm:t>
    </dgm:pt>
    <dgm:pt modelId="{D11F11A0-3543-4C19-BA49-5D1FF181912E}" type="pres">
      <dgm:prSet presAssocID="{2E4EA5ED-12F8-49FC-958A-29C82C41B732}" presName="textNode" presStyleLbl="bgShp" presStyleIdx="4" presStyleCnt="14"/>
      <dgm:spPr/>
      <dgm:t>
        <a:bodyPr/>
        <a:lstStyle/>
        <a:p>
          <a:endParaRPr lang="zh-CN" altLang="en-US"/>
        </a:p>
      </dgm:t>
    </dgm:pt>
    <dgm:pt modelId="{3B7A06DF-7AC2-44C8-A33E-987313C4CBF2}" type="pres">
      <dgm:prSet presAssocID="{2E4EA5ED-12F8-49FC-958A-29C82C41B732}" presName="compChildNode" presStyleCnt="0"/>
      <dgm:spPr/>
      <dgm:t>
        <a:bodyPr/>
        <a:lstStyle/>
        <a:p>
          <a:endParaRPr lang="zh-CN" altLang="en-US"/>
        </a:p>
      </dgm:t>
    </dgm:pt>
    <dgm:pt modelId="{BFA13C4F-9B1E-4939-84CE-DCD41A42B677}" type="pres">
      <dgm:prSet presAssocID="{2E4EA5ED-12F8-49FC-958A-29C82C41B732}" presName="theInnerList" presStyleCnt="0"/>
      <dgm:spPr/>
      <dgm:t>
        <a:bodyPr/>
        <a:lstStyle/>
        <a:p>
          <a:endParaRPr lang="zh-CN" altLang="en-US"/>
        </a:p>
      </dgm:t>
    </dgm:pt>
    <dgm:pt modelId="{0F1C58A8-1F3A-4042-AAB9-81F210781889}" type="pres">
      <dgm:prSet presAssocID="{A81E4155-469E-45BB-8623-D0E9150E2525}" presName="childNode" presStyleLbl="node1" presStyleIdx="16" presStyleCnt="42" custLinFactNeighborX="-1537" custLinFactNeighborY="2910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68B393-789C-47A3-BBA8-A204B0A672B9}" type="pres">
      <dgm:prSet presAssocID="{A81E4155-469E-45BB-8623-D0E9150E2525}" presName="aSpace2" presStyleCnt="0"/>
      <dgm:spPr/>
      <dgm:t>
        <a:bodyPr/>
        <a:lstStyle/>
        <a:p>
          <a:endParaRPr lang="zh-CN" altLang="en-US"/>
        </a:p>
      </dgm:t>
    </dgm:pt>
    <dgm:pt modelId="{326EB122-27C0-42CD-AD40-2292949AB2DB}" type="pres">
      <dgm:prSet presAssocID="{1013B559-F947-46DD-A50B-6BD377F91B0C}" presName="childNode" presStyleLbl="node1" presStyleIdx="17" presStyleCnt="42" custScaleY="88998" custLinFactNeighborX="-1537" custLinFactNeighborY="-1080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DDACAB-96D6-4A7D-9922-8DA375518250}" type="pres">
      <dgm:prSet presAssocID="{1013B559-F947-46DD-A50B-6BD377F91B0C}" presName="aSpace2" presStyleCnt="0"/>
      <dgm:spPr/>
      <dgm:t>
        <a:bodyPr/>
        <a:lstStyle/>
        <a:p>
          <a:endParaRPr lang="zh-CN" altLang="en-US"/>
        </a:p>
      </dgm:t>
    </dgm:pt>
    <dgm:pt modelId="{FF452A9C-EA22-4159-9586-E8CD16FC0346}" type="pres">
      <dgm:prSet presAssocID="{BD1EEE41-8A38-4EB6-A1F4-29178E369CBD}" presName="childNode" presStyleLbl="node1" presStyleIdx="18" presStyleCnt="42" custLinFactNeighborX="-1537" custLinFactNeighborY="-3329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3E7045-6E5A-46B8-9F14-A2AE570B6C13}" type="pres">
      <dgm:prSet presAssocID="{BD1EEE41-8A38-4EB6-A1F4-29178E369CBD}" presName="aSpace2" presStyleCnt="0"/>
      <dgm:spPr/>
      <dgm:t>
        <a:bodyPr/>
        <a:lstStyle/>
        <a:p>
          <a:endParaRPr lang="zh-CN" altLang="en-US"/>
        </a:p>
      </dgm:t>
    </dgm:pt>
    <dgm:pt modelId="{08B2D2DC-3C51-4E19-B19C-A782605786A3}" type="pres">
      <dgm:prSet presAssocID="{C9A00D21-6C5C-4F16-B290-343CB50883DA}" presName="childNode" presStyleLbl="node1" presStyleIdx="19" presStyleCnt="42" custLinFactNeighborX="-3357" custLinFactNeighborY="-4037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0DF2E3-0195-4ED8-A0D4-0B8BA60F842E}" type="pres">
      <dgm:prSet presAssocID="{2E4EA5ED-12F8-49FC-958A-29C82C41B732}" presName="aSpace" presStyleCnt="0"/>
      <dgm:spPr/>
      <dgm:t>
        <a:bodyPr/>
        <a:lstStyle/>
        <a:p>
          <a:endParaRPr lang="zh-CN" altLang="en-US"/>
        </a:p>
      </dgm:t>
    </dgm:pt>
    <dgm:pt modelId="{DADBADD6-1FD1-4EE7-857C-CD9C9AEF946E}" type="pres">
      <dgm:prSet presAssocID="{75ABB575-27C0-4ACA-BD3C-E75FF6FC5814}" presName="compNode" presStyleCnt="0"/>
      <dgm:spPr/>
      <dgm:t>
        <a:bodyPr/>
        <a:lstStyle/>
        <a:p>
          <a:endParaRPr lang="zh-CN" altLang="en-US"/>
        </a:p>
      </dgm:t>
    </dgm:pt>
    <dgm:pt modelId="{6016BEA1-89F1-4167-A115-39B1AFB166E9}" type="pres">
      <dgm:prSet presAssocID="{75ABB575-27C0-4ACA-BD3C-E75FF6FC5814}" presName="aNode" presStyleLbl="bgShp" presStyleIdx="5" presStyleCnt="14"/>
      <dgm:spPr/>
      <dgm:t>
        <a:bodyPr/>
        <a:lstStyle/>
        <a:p>
          <a:endParaRPr lang="zh-CN" altLang="en-US"/>
        </a:p>
      </dgm:t>
    </dgm:pt>
    <dgm:pt modelId="{0030160D-9379-4842-8594-DA98B33D0D55}" type="pres">
      <dgm:prSet presAssocID="{75ABB575-27C0-4ACA-BD3C-E75FF6FC5814}" presName="textNode" presStyleLbl="bgShp" presStyleIdx="5" presStyleCnt="14"/>
      <dgm:spPr/>
      <dgm:t>
        <a:bodyPr/>
        <a:lstStyle/>
        <a:p>
          <a:endParaRPr lang="zh-CN" altLang="en-US"/>
        </a:p>
      </dgm:t>
    </dgm:pt>
    <dgm:pt modelId="{4D887239-16FD-47E3-A524-F67848BFD266}" type="pres">
      <dgm:prSet presAssocID="{75ABB575-27C0-4ACA-BD3C-E75FF6FC5814}" presName="compChildNode" presStyleCnt="0"/>
      <dgm:spPr/>
      <dgm:t>
        <a:bodyPr/>
        <a:lstStyle/>
        <a:p>
          <a:endParaRPr lang="zh-CN" altLang="en-US"/>
        </a:p>
      </dgm:t>
    </dgm:pt>
    <dgm:pt modelId="{5508FE31-61EE-4E90-AEDB-2595B83B2DA4}" type="pres">
      <dgm:prSet presAssocID="{75ABB575-27C0-4ACA-BD3C-E75FF6FC5814}" presName="theInnerList" presStyleCnt="0"/>
      <dgm:spPr/>
      <dgm:t>
        <a:bodyPr/>
        <a:lstStyle/>
        <a:p>
          <a:endParaRPr lang="zh-CN" altLang="en-US"/>
        </a:p>
      </dgm:t>
    </dgm:pt>
    <dgm:pt modelId="{5CC7854E-E06F-45C2-A0C9-00BB9986AA2E}" type="pres">
      <dgm:prSet presAssocID="{D6E746AA-BC47-4C09-8D46-B0AF182209DE}" presName="childNode" presStyleLbl="node1" presStyleIdx="20" presStyleCnt="42" custScaleY="80745" custLinFactNeighborX="-1244" custLinFactNeighborY="2047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445442-6557-4ACC-800A-EE249E634578}" type="pres">
      <dgm:prSet presAssocID="{D6E746AA-BC47-4C09-8D46-B0AF182209DE}" presName="aSpace2" presStyleCnt="0"/>
      <dgm:spPr/>
      <dgm:t>
        <a:bodyPr/>
        <a:lstStyle/>
        <a:p>
          <a:endParaRPr lang="zh-CN" altLang="en-US"/>
        </a:p>
      </dgm:t>
    </dgm:pt>
    <dgm:pt modelId="{AE26369F-25AA-4965-9627-FED6B4AD972E}" type="pres">
      <dgm:prSet presAssocID="{C5F90EB8-668B-4512-9816-749F3AF9C6A8}" presName="childNode" presStyleLbl="node1" presStyleIdx="21" presStyleCnt="42" custScaleY="74920" custLinFactNeighborX="373" custLinFactNeighborY="-235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988015-CC9C-4F7F-A5D3-5546C06950BF}" type="pres">
      <dgm:prSet presAssocID="{C5F90EB8-668B-4512-9816-749F3AF9C6A8}" presName="aSpace2" presStyleCnt="0"/>
      <dgm:spPr/>
      <dgm:t>
        <a:bodyPr/>
        <a:lstStyle/>
        <a:p>
          <a:endParaRPr lang="zh-CN" altLang="en-US"/>
        </a:p>
      </dgm:t>
    </dgm:pt>
    <dgm:pt modelId="{9EA2483B-7540-4E6D-B247-EC08BA975ED0}" type="pres">
      <dgm:prSet presAssocID="{E03A9ED7-3B2B-4B3E-A920-F94290F1AF0D}" presName="childNode" presStyleLbl="node1" presStyleIdx="22" presStyleCnt="42" custScaleY="98640" custLinFactNeighborX="1990" custLinFactNeighborY="-4870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16FD9D-6C61-4118-BDD1-90E5BDC588B4}" type="pres">
      <dgm:prSet presAssocID="{75ABB575-27C0-4ACA-BD3C-E75FF6FC5814}" presName="aSpace" presStyleCnt="0"/>
      <dgm:spPr/>
      <dgm:t>
        <a:bodyPr/>
        <a:lstStyle/>
        <a:p>
          <a:endParaRPr lang="zh-CN" altLang="en-US"/>
        </a:p>
      </dgm:t>
    </dgm:pt>
    <dgm:pt modelId="{99AEF4B7-7E55-4487-A028-5A57D4B7AD64}" type="pres">
      <dgm:prSet presAssocID="{951AF15F-71D8-4F3E-B6F7-48C1AE0984E3}" presName="compNode" presStyleCnt="0"/>
      <dgm:spPr/>
      <dgm:t>
        <a:bodyPr/>
        <a:lstStyle/>
        <a:p>
          <a:endParaRPr lang="zh-CN" altLang="en-US"/>
        </a:p>
      </dgm:t>
    </dgm:pt>
    <dgm:pt modelId="{482D0EAC-6136-4897-BAB7-B5753F0F9869}" type="pres">
      <dgm:prSet presAssocID="{951AF15F-71D8-4F3E-B6F7-48C1AE0984E3}" presName="aNode" presStyleLbl="bgShp" presStyleIdx="6" presStyleCnt="14"/>
      <dgm:spPr/>
      <dgm:t>
        <a:bodyPr/>
        <a:lstStyle/>
        <a:p>
          <a:endParaRPr lang="zh-CN" altLang="en-US"/>
        </a:p>
      </dgm:t>
    </dgm:pt>
    <dgm:pt modelId="{87CB45EF-C5E9-4391-AB97-9998FF8D083E}" type="pres">
      <dgm:prSet presAssocID="{951AF15F-71D8-4F3E-B6F7-48C1AE0984E3}" presName="textNode" presStyleLbl="bgShp" presStyleIdx="6" presStyleCnt="14"/>
      <dgm:spPr/>
      <dgm:t>
        <a:bodyPr/>
        <a:lstStyle/>
        <a:p>
          <a:endParaRPr lang="zh-CN" altLang="en-US"/>
        </a:p>
      </dgm:t>
    </dgm:pt>
    <dgm:pt modelId="{A0F3BA30-6E8B-4E70-98A9-3FB2285EB068}" type="pres">
      <dgm:prSet presAssocID="{951AF15F-71D8-4F3E-B6F7-48C1AE0984E3}" presName="compChildNode" presStyleCnt="0"/>
      <dgm:spPr/>
      <dgm:t>
        <a:bodyPr/>
        <a:lstStyle/>
        <a:p>
          <a:endParaRPr lang="zh-CN" altLang="en-US"/>
        </a:p>
      </dgm:t>
    </dgm:pt>
    <dgm:pt modelId="{5DBBCE63-EC5D-49B8-88D6-62CD881834E1}" type="pres">
      <dgm:prSet presAssocID="{951AF15F-71D8-4F3E-B6F7-48C1AE0984E3}" presName="theInnerList" presStyleCnt="0"/>
      <dgm:spPr/>
      <dgm:t>
        <a:bodyPr/>
        <a:lstStyle/>
        <a:p>
          <a:endParaRPr lang="zh-CN" altLang="en-US"/>
        </a:p>
      </dgm:t>
    </dgm:pt>
    <dgm:pt modelId="{AF1D9BFF-21D8-478C-998A-D2D57ADCB7EE}" type="pres">
      <dgm:prSet presAssocID="{8CA96A90-CA07-4FFA-AF05-979F456ADBB7}" presName="childNode" presStyleLbl="node1" presStyleIdx="23" presStyleCnt="42" custScaleY="84425" custLinFactNeighborX="-3814" custLinFactNeighborY="2261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8B473B-37E2-4B80-B88D-74A5ABDED728}" type="pres">
      <dgm:prSet presAssocID="{8CA96A90-CA07-4FFA-AF05-979F456ADBB7}" presName="aSpace2" presStyleCnt="0"/>
      <dgm:spPr/>
      <dgm:t>
        <a:bodyPr/>
        <a:lstStyle/>
        <a:p>
          <a:endParaRPr lang="zh-CN" altLang="en-US"/>
        </a:p>
      </dgm:t>
    </dgm:pt>
    <dgm:pt modelId="{BF1038A0-BA46-4DDC-9636-F42FAAE10CCD}" type="pres">
      <dgm:prSet presAssocID="{B77628B8-3DA2-4468-9D6A-AD4699212418}" presName="childNode" presStyleLbl="node1" presStyleIdx="24" presStyleCnt="42" custScaleY="85542" custLinFactNeighborX="-2197" custLinFactNeighborY="-209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79599B-D51F-4C37-8AD7-137C3F497A5D}" type="pres">
      <dgm:prSet presAssocID="{951AF15F-71D8-4F3E-B6F7-48C1AE0984E3}" presName="aSpace" presStyleCnt="0"/>
      <dgm:spPr/>
      <dgm:t>
        <a:bodyPr/>
        <a:lstStyle/>
        <a:p>
          <a:endParaRPr lang="zh-CN" altLang="en-US"/>
        </a:p>
      </dgm:t>
    </dgm:pt>
    <dgm:pt modelId="{612E6BA2-4C43-4E2A-BAA1-F8B5E905DBC1}" type="pres">
      <dgm:prSet presAssocID="{67E1EDC1-A665-408A-A8E5-C9583260998E}" presName="compNode" presStyleCnt="0"/>
      <dgm:spPr/>
    </dgm:pt>
    <dgm:pt modelId="{44651B0F-5E70-406F-83C3-02C92889AF37}" type="pres">
      <dgm:prSet presAssocID="{67E1EDC1-A665-408A-A8E5-C9583260998E}" presName="aNode" presStyleLbl="bgShp" presStyleIdx="7" presStyleCnt="14"/>
      <dgm:spPr/>
      <dgm:t>
        <a:bodyPr/>
        <a:lstStyle/>
        <a:p>
          <a:endParaRPr lang="zh-CN" altLang="en-US"/>
        </a:p>
      </dgm:t>
    </dgm:pt>
    <dgm:pt modelId="{617AD686-2BA9-47AB-91D8-482785337051}" type="pres">
      <dgm:prSet presAssocID="{67E1EDC1-A665-408A-A8E5-C9583260998E}" presName="textNode" presStyleLbl="bgShp" presStyleIdx="7" presStyleCnt="14"/>
      <dgm:spPr/>
      <dgm:t>
        <a:bodyPr/>
        <a:lstStyle/>
        <a:p>
          <a:endParaRPr lang="zh-CN" altLang="en-US"/>
        </a:p>
      </dgm:t>
    </dgm:pt>
    <dgm:pt modelId="{396DD1F0-18D5-4279-819A-95F5FD048A03}" type="pres">
      <dgm:prSet presAssocID="{67E1EDC1-A665-408A-A8E5-C9583260998E}" presName="compChildNode" presStyleCnt="0"/>
      <dgm:spPr/>
    </dgm:pt>
    <dgm:pt modelId="{C2A9F5A3-54AE-442F-9CD4-5F8E60444B4D}" type="pres">
      <dgm:prSet presAssocID="{67E1EDC1-A665-408A-A8E5-C9583260998E}" presName="theInnerList" presStyleCnt="0"/>
      <dgm:spPr/>
    </dgm:pt>
    <dgm:pt modelId="{F9C2FE0E-1391-4E78-ADFE-8FBCC1631AE8}" type="pres">
      <dgm:prSet presAssocID="{7E16F4CB-FE81-46C8-B19F-1DECDBCC3236}" presName="childNode" presStyleLbl="node1" presStyleIdx="25" presStyleCnt="42" custScaleY="85488" custLinFactNeighborX="1698" custLinFactNeighborY="1169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D29AB3-73B8-447A-B434-CCA786FCBC56}" type="pres">
      <dgm:prSet presAssocID="{7E16F4CB-FE81-46C8-B19F-1DECDBCC3236}" presName="aSpace2" presStyleCnt="0"/>
      <dgm:spPr/>
    </dgm:pt>
    <dgm:pt modelId="{AF44B29C-F974-4D31-B374-B1E8B2B0DF55}" type="pres">
      <dgm:prSet presAssocID="{29299478-CEE9-44A8-92A0-E1637EFFB927}" presName="childNode" presStyleLbl="node1" presStyleIdx="26" presStyleCnt="42" custLinFactNeighborX="889" custLinFactNeighborY="-470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E457FF-DFA8-40D1-ACEA-140DE6B03035}" type="pres">
      <dgm:prSet presAssocID="{29299478-CEE9-44A8-92A0-E1637EFFB927}" presName="aSpace2" presStyleCnt="0"/>
      <dgm:spPr/>
    </dgm:pt>
    <dgm:pt modelId="{D3F9877A-EE20-4683-BA9C-0D9EBB0EAD0B}" type="pres">
      <dgm:prSet presAssocID="{F4093824-A032-4917-8B5A-2323C229BF13}" presName="childNode" presStyleLbl="node1" presStyleIdx="27" presStyleCnt="42" custLinFactNeighborX="-3785" custLinFactNeighborY="-7353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C5908B-66EF-41D4-93F1-1DB4FB02704A}" type="pres">
      <dgm:prSet presAssocID="{67E1EDC1-A665-408A-A8E5-C9583260998E}" presName="aSpace" presStyleCnt="0"/>
      <dgm:spPr/>
    </dgm:pt>
    <dgm:pt modelId="{D8102611-704F-4B4A-B520-61A995482637}" type="pres">
      <dgm:prSet presAssocID="{CD2C20D3-03B4-4BEF-8CA0-DCF48DEBC835}" presName="compNode" presStyleCnt="0"/>
      <dgm:spPr/>
      <dgm:t>
        <a:bodyPr/>
        <a:lstStyle/>
        <a:p>
          <a:endParaRPr lang="zh-CN" altLang="en-US"/>
        </a:p>
      </dgm:t>
    </dgm:pt>
    <dgm:pt modelId="{B339AF0A-B76A-491F-AC64-12B42542540A}" type="pres">
      <dgm:prSet presAssocID="{CD2C20D3-03B4-4BEF-8CA0-DCF48DEBC835}" presName="aNode" presStyleLbl="bgShp" presStyleIdx="8" presStyleCnt="14"/>
      <dgm:spPr/>
      <dgm:t>
        <a:bodyPr/>
        <a:lstStyle/>
        <a:p>
          <a:endParaRPr lang="zh-CN" altLang="en-US"/>
        </a:p>
      </dgm:t>
    </dgm:pt>
    <dgm:pt modelId="{9AB4AF23-94A4-4AC9-8311-017EB3E90C86}" type="pres">
      <dgm:prSet presAssocID="{CD2C20D3-03B4-4BEF-8CA0-DCF48DEBC835}" presName="textNode" presStyleLbl="bgShp" presStyleIdx="8" presStyleCnt="14"/>
      <dgm:spPr/>
      <dgm:t>
        <a:bodyPr/>
        <a:lstStyle/>
        <a:p>
          <a:endParaRPr lang="zh-CN" altLang="en-US"/>
        </a:p>
      </dgm:t>
    </dgm:pt>
    <dgm:pt modelId="{65F7F659-E76F-4056-A60E-4EB62EB175F7}" type="pres">
      <dgm:prSet presAssocID="{CD2C20D3-03B4-4BEF-8CA0-DCF48DEBC835}" presName="compChildNode" presStyleCnt="0"/>
      <dgm:spPr/>
      <dgm:t>
        <a:bodyPr/>
        <a:lstStyle/>
        <a:p>
          <a:endParaRPr lang="zh-CN" altLang="en-US"/>
        </a:p>
      </dgm:t>
    </dgm:pt>
    <dgm:pt modelId="{F86DBDA5-6948-4009-A28E-E1D893FA6DC9}" type="pres">
      <dgm:prSet presAssocID="{CD2C20D3-03B4-4BEF-8CA0-DCF48DEBC835}" presName="theInnerList" presStyleCnt="0"/>
      <dgm:spPr/>
      <dgm:t>
        <a:bodyPr/>
        <a:lstStyle/>
        <a:p>
          <a:endParaRPr lang="zh-CN" altLang="en-US"/>
        </a:p>
      </dgm:t>
    </dgm:pt>
    <dgm:pt modelId="{82057F0A-BEDC-477C-8E3D-496A2A98AE67}" type="pres">
      <dgm:prSet presAssocID="{14530351-C4CB-4C65-BEB1-36A4EEAD0DE3}" presName="childNode" presStyleLbl="node1" presStyleIdx="28" presStyleCnt="42" custScaleY="15290" custLinFactNeighborX="2827" custLinFactNeighborY="-587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1A78FB-8BD6-4A6A-85BE-22C63A6D5CD8}" type="pres">
      <dgm:prSet presAssocID="{14530351-C4CB-4C65-BEB1-36A4EEAD0DE3}" presName="aSpace2" presStyleCnt="0"/>
      <dgm:spPr/>
      <dgm:t>
        <a:bodyPr/>
        <a:lstStyle/>
        <a:p>
          <a:endParaRPr lang="zh-CN" altLang="en-US"/>
        </a:p>
      </dgm:t>
    </dgm:pt>
    <dgm:pt modelId="{527A3709-2B85-44F8-8778-79A9B2BC6B33}" type="pres">
      <dgm:prSet presAssocID="{0E9367EA-F8D7-40A0-9186-2C0DC1EF7463}" presName="childNode" presStyleLbl="node1" presStyleIdx="29" presStyleCnt="42" custScaleY="17927" custLinFactY="-6607" custLinFactNeighborX="5250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6776E5D-2304-4706-8998-332F95E1FE6B}" type="pres">
      <dgm:prSet presAssocID="{0E9367EA-F8D7-40A0-9186-2C0DC1EF7463}" presName="aSpace2" presStyleCnt="0"/>
      <dgm:spPr/>
      <dgm:t>
        <a:bodyPr/>
        <a:lstStyle/>
        <a:p>
          <a:endParaRPr lang="zh-CN" altLang="en-US"/>
        </a:p>
      </dgm:t>
    </dgm:pt>
    <dgm:pt modelId="{29F27CCA-9127-47C5-81B1-F961DCCD4D0E}" type="pres">
      <dgm:prSet presAssocID="{00548066-6971-4F81-B907-B5B166A4845B}" presName="childNode" presStyleLbl="node1" presStyleIdx="30" presStyleCnt="42" custScaleY="16268" custLinFactY="-19415" custLinFactNeighborX="3127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B003CF-A208-4799-9A9F-5848790D954B}" type="pres">
      <dgm:prSet presAssocID="{CD2C20D3-03B4-4BEF-8CA0-DCF48DEBC835}" presName="aSpace" presStyleCnt="0"/>
      <dgm:spPr/>
      <dgm:t>
        <a:bodyPr/>
        <a:lstStyle/>
        <a:p>
          <a:endParaRPr lang="zh-CN" altLang="en-US"/>
        </a:p>
      </dgm:t>
    </dgm:pt>
    <dgm:pt modelId="{F0F3625A-C159-43E5-B92C-E494802978BE}" type="pres">
      <dgm:prSet presAssocID="{64FB8F0C-4E0E-4571-83C1-5C73609800FD}" presName="compNode" presStyleCnt="0"/>
      <dgm:spPr/>
      <dgm:t>
        <a:bodyPr/>
        <a:lstStyle/>
        <a:p>
          <a:endParaRPr lang="zh-CN" altLang="en-US"/>
        </a:p>
      </dgm:t>
    </dgm:pt>
    <dgm:pt modelId="{CC53CBB5-1ABF-4979-A44A-AD0B7E32C127}" type="pres">
      <dgm:prSet presAssocID="{64FB8F0C-4E0E-4571-83C1-5C73609800FD}" presName="aNode" presStyleLbl="bgShp" presStyleIdx="9" presStyleCnt="14" custLinFactNeighborX="871"/>
      <dgm:spPr/>
      <dgm:t>
        <a:bodyPr/>
        <a:lstStyle/>
        <a:p>
          <a:endParaRPr lang="zh-CN" altLang="en-US"/>
        </a:p>
      </dgm:t>
    </dgm:pt>
    <dgm:pt modelId="{FF9A1A31-6564-40E0-B89A-FC83680A462C}" type="pres">
      <dgm:prSet presAssocID="{64FB8F0C-4E0E-4571-83C1-5C73609800FD}" presName="textNode" presStyleLbl="bgShp" presStyleIdx="9" presStyleCnt="14"/>
      <dgm:spPr/>
      <dgm:t>
        <a:bodyPr/>
        <a:lstStyle/>
        <a:p>
          <a:endParaRPr lang="zh-CN" altLang="en-US"/>
        </a:p>
      </dgm:t>
    </dgm:pt>
    <dgm:pt modelId="{0E28EAAF-92E0-449C-9810-32350BBDA770}" type="pres">
      <dgm:prSet presAssocID="{64FB8F0C-4E0E-4571-83C1-5C73609800FD}" presName="compChildNode" presStyleCnt="0"/>
      <dgm:spPr/>
      <dgm:t>
        <a:bodyPr/>
        <a:lstStyle/>
        <a:p>
          <a:endParaRPr lang="zh-CN" altLang="en-US"/>
        </a:p>
      </dgm:t>
    </dgm:pt>
    <dgm:pt modelId="{80F66022-5E6D-4EA9-A7A5-94C254F8DCFB}" type="pres">
      <dgm:prSet presAssocID="{64FB8F0C-4E0E-4571-83C1-5C73609800FD}" presName="theInnerList" presStyleCnt="0"/>
      <dgm:spPr/>
      <dgm:t>
        <a:bodyPr/>
        <a:lstStyle/>
        <a:p>
          <a:endParaRPr lang="zh-CN" altLang="en-US"/>
        </a:p>
      </dgm:t>
    </dgm:pt>
    <dgm:pt modelId="{A9FE5586-8FE1-4430-8A54-F3CC6B0E2F6F}" type="pres">
      <dgm:prSet presAssocID="{795A5E75-38AC-438F-A31F-2354EE3A2830}" presName="childNode" presStyleLbl="node1" presStyleIdx="31" presStyleCnt="42" custScaleY="72522" custLinFactNeighborX="-324" custLinFactNeighborY="-2677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AA839A-42D7-4BC2-A855-FB5DDCA3C99B}" type="pres">
      <dgm:prSet presAssocID="{795A5E75-38AC-438F-A31F-2354EE3A2830}" presName="aSpace2" presStyleCnt="0"/>
      <dgm:spPr/>
      <dgm:t>
        <a:bodyPr/>
        <a:lstStyle/>
        <a:p>
          <a:endParaRPr lang="zh-CN" altLang="en-US"/>
        </a:p>
      </dgm:t>
    </dgm:pt>
    <dgm:pt modelId="{ECE9CD2D-F9E3-4F78-80CC-0553C40D2937}" type="pres">
      <dgm:prSet presAssocID="{EEDFB3BF-1561-4AA9-A6BA-7F8E77C8BE2C}" presName="childNode" presStyleLbl="node1" presStyleIdx="32" presStyleCnt="42" custScaleY="80287" custLinFactNeighborX="2102" custLinFactNeighborY="-5249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D15AF05-F22C-4847-9426-52D440E329F2}" type="pres">
      <dgm:prSet presAssocID="{EEDFB3BF-1561-4AA9-A6BA-7F8E77C8BE2C}" presName="aSpace2" presStyleCnt="0"/>
      <dgm:spPr/>
      <dgm:t>
        <a:bodyPr/>
        <a:lstStyle/>
        <a:p>
          <a:endParaRPr lang="zh-CN" altLang="en-US"/>
        </a:p>
      </dgm:t>
    </dgm:pt>
    <dgm:pt modelId="{E21DBB5F-B72B-43B1-ABD6-D98392BE9596}" type="pres">
      <dgm:prSet presAssocID="{464C1E22-8D55-4B0E-9720-75B8DB39C642}" presName="childNode" presStyleLbl="node1" presStyleIdx="33" presStyleCnt="42" custLinFactNeighborX="888" custLinFactNeighborY="-6846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B19DC55-8D1E-4EF8-B369-43DB0C900406}" type="pres">
      <dgm:prSet presAssocID="{464C1E22-8D55-4B0E-9720-75B8DB39C642}" presName="aSpace2" presStyleCnt="0"/>
      <dgm:spPr/>
      <dgm:t>
        <a:bodyPr/>
        <a:lstStyle/>
        <a:p>
          <a:endParaRPr lang="zh-CN" altLang="en-US"/>
        </a:p>
      </dgm:t>
    </dgm:pt>
    <dgm:pt modelId="{F108C63F-6809-4F2A-83AA-C9B233C3BF5A}" type="pres">
      <dgm:prSet presAssocID="{1A707F68-49F3-49F1-8840-9423B0F7B2A8}" presName="childNode" presStyleLbl="node1" presStyleIdx="34" presStyleCnt="42" custLinFactY="-1913" custLinFactNeighborX="-1536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705C12-2AB6-4CC2-A2F0-994FBA082ECC}" type="pres">
      <dgm:prSet presAssocID="{64FB8F0C-4E0E-4571-83C1-5C73609800FD}" presName="aSpace" presStyleCnt="0"/>
      <dgm:spPr/>
      <dgm:t>
        <a:bodyPr/>
        <a:lstStyle/>
        <a:p>
          <a:endParaRPr lang="zh-CN" altLang="en-US"/>
        </a:p>
      </dgm:t>
    </dgm:pt>
    <dgm:pt modelId="{FC4A98D8-2E2F-4F64-8CD5-FAFB6C046BCE}" type="pres">
      <dgm:prSet presAssocID="{C3C61E54-DB63-4219-925E-1433591834C9}" presName="compNode" presStyleCnt="0"/>
      <dgm:spPr/>
    </dgm:pt>
    <dgm:pt modelId="{8B15509B-899D-4471-B541-95FF5D3F0C26}" type="pres">
      <dgm:prSet presAssocID="{C3C61E54-DB63-4219-925E-1433591834C9}" presName="aNode" presStyleLbl="bgShp" presStyleIdx="10" presStyleCnt="14"/>
      <dgm:spPr/>
      <dgm:t>
        <a:bodyPr/>
        <a:lstStyle/>
        <a:p>
          <a:endParaRPr lang="zh-CN" altLang="en-US"/>
        </a:p>
      </dgm:t>
    </dgm:pt>
    <dgm:pt modelId="{8924DA4C-DD2E-4251-8651-9ABC118DE198}" type="pres">
      <dgm:prSet presAssocID="{C3C61E54-DB63-4219-925E-1433591834C9}" presName="textNode" presStyleLbl="bgShp" presStyleIdx="10" presStyleCnt="14"/>
      <dgm:spPr/>
      <dgm:t>
        <a:bodyPr/>
        <a:lstStyle/>
        <a:p>
          <a:endParaRPr lang="zh-CN" altLang="en-US"/>
        </a:p>
      </dgm:t>
    </dgm:pt>
    <dgm:pt modelId="{49D3AD91-DC0D-4CD7-93F6-9EEEF1CE377F}" type="pres">
      <dgm:prSet presAssocID="{C3C61E54-DB63-4219-925E-1433591834C9}" presName="compChildNode" presStyleCnt="0"/>
      <dgm:spPr/>
    </dgm:pt>
    <dgm:pt modelId="{BFDA8337-066A-4414-8618-71F63119F87B}" type="pres">
      <dgm:prSet presAssocID="{C3C61E54-DB63-4219-925E-1433591834C9}" presName="theInnerList" presStyleCnt="0"/>
      <dgm:spPr/>
    </dgm:pt>
    <dgm:pt modelId="{C051BB74-2F93-4AF1-A141-C904D83C738C}" type="pres">
      <dgm:prSet presAssocID="{C51251F6-904C-412E-8F29-2379D6DA7966}" presName="childNode" presStyleLbl="node1" presStyleIdx="35" presStyleCnt="42" custScaleY="94281" custLinFactNeighborX="-2520" custLinFactNeighborY="-307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1CFD61-6AE4-43D6-911B-90C11D23A80D}" type="pres">
      <dgm:prSet presAssocID="{C3C61E54-DB63-4219-925E-1433591834C9}" presName="aSpace" presStyleCnt="0"/>
      <dgm:spPr/>
    </dgm:pt>
    <dgm:pt modelId="{FA9264FD-34E8-4020-B5B6-7B09EEB5FA3F}" type="pres">
      <dgm:prSet presAssocID="{555C7A2E-83E4-4B66-BE68-EA4253C2F52B}" presName="compNode" presStyleCnt="0"/>
      <dgm:spPr/>
    </dgm:pt>
    <dgm:pt modelId="{D4846578-2305-4F8E-BD89-77D7803A5221}" type="pres">
      <dgm:prSet presAssocID="{555C7A2E-83E4-4B66-BE68-EA4253C2F52B}" presName="aNode" presStyleLbl="bgShp" presStyleIdx="11" presStyleCnt="14"/>
      <dgm:spPr/>
      <dgm:t>
        <a:bodyPr/>
        <a:lstStyle/>
        <a:p>
          <a:endParaRPr lang="zh-CN" altLang="en-US"/>
        </a:p>
      </dgm:t>
    </dgm:pt>
    <dgm:pt modelId="{C6612C8D-6FA1-46F4-A718-B8E7255D72F5}" type="pres">
      <dgm:prSet presAssocID="{555C7A2E-83E4-4B66-BE68-EA4253C2F52B}" presName="textNode" presStyleLbl="bgShp" presStyleIdx="11" presStyleCnt="14"/>
      <dgm:spPr/>
      <dgm:t>
        <a:bodyPr/>
        <a:lstStyle/>
        <a:p>
          <a:endParaRPr lang="zh-CN" altLang="en-US"/>
        </a:p>
      </dgm:t>
    </dgm:pt>
    <dgm:pt modelId="{AA76A8F3-3D30-44B2-8406-A0A731B479E3}" type="pres">
      <dgm:prSet presAssocID="{555C7A2E-83E4-4B66-BE68-EA4253C2F52B}" presName="compChildNode" presStyleCnt="0"/>
      <dgm:spPr/>
    </dgm:pt>
    <dgm:pt modelId="{EBAA7333-3752-4305-9B39-63E05499649F}" type="pres">
      <dgm:prSet presAssocID="{555C7A2E-83E4-4B66-BE68-EA4253C2F52B}" presName="theInnerList" presStyleCnt="0"/>
      <dgm:spPr/>
    </dgm:pt>
    <dgm:pt modelId="{92A450CD-1F1A-44A2-88AD-7417BB6EA481}" type="pres">
      <dgm:prSet presAssocID="{B9D9E9E6-8A00-49CC-A3F2-40FA9EED4CA7}" presName="childNode" presStyleLbl="node1" presStyleIdx="36" presStyleCnt="42" custScaleX="86741" custScaleY="38905" custLinFactNeighborX="-11845" custLinFactNeighborY="-45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E30C59-50F1-4092-91F4-8F65B4F5B663}" type="pres">
      <dgm:prSet presAssocID="{B9D9E9E6-8A00-49CC-A3F2-40FA9EED4CA7}" presName="aSpace2" presStyleCnt="0"/>
      <dgm:spPr/>
    </dgm:pt>
    <dgm:pt modelId="{2C34FFFC-6EEC-42B6-BE57-5101B03809B6}" type="pres">
      <dgm:prSet presAssocID="{2663D0A7-E3D1-47BD-83F9-978F3A9E8408}" presName="childNode" presStyleLbl="node1" presStyleIdx="37" presStyleCnt="42" custScaleY="100144" custLinFactNeighborX="-6828" custLinFactNeighborY="-540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1A1263D-9418-459C-8E22-1548F86E4F2B}" type="pres">
      <dgm:prSet presAssocID="{555C7A2E-83E4-4B66-BE68-EA4253C2F52B}" presName="aSpace" presStyleCnt="0"/>
      <dgm:spPr/>
    </dgm:pt>
    <dgm:pt modelId="{452F29C9-993C-46A8-BFA0-C3C46729AB20}" type="pres">
      <dgm:prSet presAssocID="{676BF135-ABE6-4FD5-BD2F-1C0F495A2F15}" presName="compNode" presStyleCnt="0"/>
      <dgm:spPr/>
      <dgm:t>
        <a:bodyPr/>
        <a:lstStyle/>
        <a:p>
          <a:endParaRPr lang="zh-CN" altLang="en-US"/>
        </a:p>
      </dgm:t>
    </dgm:pt>
    <dgm:pt modelId="{19509854-FC44-4C77-9201-CB52428D23F7}" type="pres">
      <dgm:prSet presAssocID="{676BF135-ABE6-4FD5-BD2F-1C0F495A2F15}" presName="aNode" presStyleLbl="bgShp" presStyleIdx="12" presStyleCnt="14"/>
      <dgm:spPr/>
      <dgm:t>
        <a:bodyPr/>
        <a:lstStyle/>
        <a:p>
          <a:endParaRPr lang="zh-CN" altLang="en-US"/>
        </a:p>
      </dgm:t>
    </dgm:pt>
    <dgm:pt modelId="{67161E15-24C6-4601-ADF9-3E36622E11E2}" type="pres">
      <dgm:prSet presAssocID="{676BF135-ABE6-4FD5-BD2F-1C0F495A2F15}" presName="textNode" presStyleLbl="bgShp" presStyleIdx="12" presStyleCnt="14"/>
      <dgm:spPr/>
      <dgm:t>
        <a:bodyPr/>
        <a:lstStyle/>
        <a:p>
          <a:endParaRPr lang="zh-CN" altLang="en-US"/>
        </a:p>
      </dgm:t>
    </dgm:pt>
    <dgm:pt modelId="{2BA2D00A-3C4F-4891-AE6D-36224C4D1DAF}" type="pres">
      <dgm:prSet presAssocID="{676BF135-ABE6-4FD5-BD2F-1C0F495A2F15}" presName="compChildNode" presStyleCnt="0"/>
      <dgm:spPr/>
      <dgm:t>
        <a:bodyPr/>
        <a:lstStyle/>
        <a:p>
          <a:endParaRPr lang="zh-CN" altLang="en-US"/>
        </a:p>
      </dgm:t>
    </dgm:pt>
    <dgm:pt modelId="{B6587BE3-C94D-4C73-83F0-CD3AAC7653CC}" type="pres">
      <dgm:prSet presAssocID="{676BF135-ABE6-4FD5-BD2F-1C0F495A2F15}" presName="theInnerList" presStyleCnt="0"/>
      <dgm:spPr/>
      <dgm:t>
        <a:bodyPr/>
        <a:lstStyle/>
        <a:p>
          <a:endParaRPr lang="zh-CN" altLang="en-US"/>
        </a:p>
      </dgm:t>
    </dgm:pt>
    <dgm:pt modelId="{849148C8-A5DA-4E23-9401-C1903AAC3A77}" type="pres">
      <dgm:prSet presAssocID="{A4D44B7B-F542-4407-B57E-A044CC156A09}" presName="childNode" presStyleLbl="node1" presStyleIdx="38" presStyleCnt="42" custScaleY="14990" custLinFactNeighborX="-3014" custLinFactNeighborY="-4353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B9B2C0-7053-4B89-BDF5-A5515CB23241}" type="pres">
      <dgm:prSet presAssocID="{676BF135-ABE6-4FD5-BD2F-1C0F495A2F15}" presName="aSpace" presStyleCnt="0"/>
      <dgm:spPr/>
    </dgm:pt>
    <dgm:pt modelId="{3AE354B2-672B-49CC-83AF-52DC2F487D19}" type="pres">
      <dgm:prSet presAssocID="{5ACF712D-386E-4F94-ABA0-6FD84C300C09}" presName="compNode" presStyleCnt="0"/>
      <dgm:spPr/>
    </dgm:pt>
    <dgm:pt modelId="{0D823F02-71CB-483F-9E6D-855E3F4C04BC}" type="pres">
      <dgm:prSet presAssocID="{5ACF712D-386E-4F94-ABA0-6FD84C300C09}" presName="aNode" presStyleLbl="bgShp" presStyleIdx="13" presStyleCnt="14" custLinFactNeighborX="-1102"/>
      <dgm:spPr/>
      <dgm:t>
        <a:bodyPr/>
        <a:lstStyle/>
        <a:p>
          <a:endParaRPr lang="zh-CN" altLang="en-US"/>
        </a:p>
      </dgm:t>
    </dgm:pt>
    <dgm:pt modelId="{0D6BD194-4D96-4540-BB6C-EC9DDBB63C56}" type="pres">
      <dgm:prSet presAssocID="{5ACF712D-386E-4F94-ABA0-6FD84C300C09}" presName="textNode" presStyleLbl="bgShp" presStyleIdx="13" presStyleCnt="14"/>
      <dgm:spPr/>
      <dgm:t>
        <a:bodyPr/>
        <a:lstStyle/>
        <a:p>
          <a:endParaRPr lang="zh-CN" altLang="en-US"/>
        </a:p>
      </dgm:t>
    </dgm:pt>
    <dgm:pt modelId="{E64BF775-225F-45F5-8F19-96E6FE864FB7}" type="pres">
      <dgm:prSet presAssocID="{5ACF712D-386E-4F94-ABA0-6FD84C300C09}" presName="compChildNode" presStyleCnt="0"/>
      <dgm:spPr/>
    </dgm:pt>
    <dgm:pt modelId="{325FDDC8-590D-43A9-8B93-BE8DD36C3E4B}" type="pres">
      <dgm:prSet presAssocID="{5ACF712D-386E-4F94-ABA0-6FD84C300C09}" presName="theInnerList" presStyleCnt="0"/>
      <dgm:spPr/>
    </dgm:pt>
    <dgm:pt modelId="{7B9E63D9-EEF1-46A3-B5C3-D78CE01889D3}" type="pres">
      <dgm:prSet presAssocID="{0DE7FD06-4EDB-48AB-8B67-46E4C90EB112}" presName="childNode" presStyleLbl="node1" presStyleIdx="39" presStyleCnt="42" custScaleY="75891" custLinFactNeighborX="-3142" custLinFactNeighborY="-1693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60BD5F-50D5-4A9D-B220-2070FC658700}" type="pres">
      <dgm:prSet presAssocID="{0DE7FD06-4EDB-48AB-8B67-46E4C90EB112}" presName="aSpace2" presStyleCnt="0"/>
      <dgm:spPr/>
    </dgm:pt>
    <dgm:pt modelId="{ACE0FFC8-560A-4BBB-BDBE-D676F6E30304}" type="pres">
      <dgm:prSet presAssocID="{F6335370-CAF9-4C14-A113-3AB2486AAD93}" presName="childNode" presStyleLbl="node1" presStyleIdx="40" presStyleCnt="42" custScaleY="84139" custLinFactNeighborX="-5403" custLinFactNeighborY="-6624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9C7A4F-A84B-4333-81C2-D0ADDAB48C19}" type="pres">
      <dgm:prSet presAssocID="{F6335370-CAF9-4C14-A113-3AB2486AAD93}" presName="aSpace2" presStyleCnt="0"/>
      <dgm:spPr/>
    </dgm:pt>
    <dgm:pt modelId="{548AFA72-2EAF-471B-BC44-34D5427BC59C}" type="pres">
      <dgm:prSet presAssocID="{B3E0036F-9C9B-4C9E-9BF4-2F7D7CFF07A2}" presName="childNode" presStyleLbl="node1" presStyleIdx="41" presStyleCnt="42" custScaleY="64268" custLinFactNeighborX="-9924" custLinFactNeighborY="-7828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65BDB44-6575-47A6-AAFF-51DFCC13411E}" srcId="{75ABB575-27C0-4ACA-BD3C-E75FF6FC5814}" destId="{C5F90EB8-668B-4512-9816-749F3AF9C6A8}" srcOrd="1" destOrd="0" parTransId="{1DC646EF-3E7E-4B4E-8A2A-85CFE8AED916}" sibTransId="{85BF63DC-6D6F-44DF-9C0D-78F6314E724D}"/>
    <dgm:cxn modelId="{B2637302-F5BE-4BB2-880F-9F9EDE45E45D}" srcId="{555C7A2E-83E4-4B66-BE68-EA4253C2F52B}" destId="{B9D9E9E6-8A00-49CC-A3F2-40FA9EED4CA7}" srcOrd="0" destOrd="0" parTransId="{8098270B-0BB1-4A18-A68E-8669CA6AE76C}" sibTransId="{9775566D-0469-4456-8B63-065971804C6C}"/>
    <dgm:cxn modelId="{8CAED5A3-769B-4024-B0CE-BD837367664F}" srcId="{64FB8F0C-4E0E-4571-83C1-5C73609800FD}" destId="{EEDFB3BF-1561-4AA9-A6BA-7F8E77C8BE2C}" srcOrd="1" destOrd="0" parTransId="{633AA708-53FB-438A-88B7-C9EE23D3D043}" sibTransId="{57131D7C-26E1-422E-8681-92430E0ADD42}"/>
    <dgm:cxn modelId="{A5C9C69C-070C-4287-8E32-CF635F5E5218}" type="presOf" srcId="{C5F90EB8-668B-4512-9816-749F3AF9C6A8}" destId="{AE26369F-25AA-4965-9627-FED6B4AD972E}" srcOrd="0" destOrd="0" presId="urn:microsoft.com/office/officeart/2005/8/layout/lProcess2"/>
    <dgm:cxn modelId="{E7DEDFAA-B05D-45CE-BFB0-2B7913E17211}" srcId="{EA10CF08-4F1C-4C5C-BF2B-BD102B3E3471}" destId="{CD2C20D3-03B4-4BEF-8CA0-DCF48DEBC835}" srcOrd="8" destOrd="0" parTransId="{432C5A8D-A0A4-442E-8862-41BDB9F48467}" sibTransId="{910F4C21-1E8E-4C45-8C78-C70EB2C7633A}"/>
    <dgm:cxn modelId="{D0D7A2DE-E3BB-4ACA-AA6D-6D85756A97DC}" srcId="{13E33E2F-12C8-494E-BBDF-B733DEE9B1DF}" destId="{4AA3C48C-75B7-4D2F-84CE-7CE96176EDAF}" srcOrd="2" destOrd="0" parTransId="{25C01F6C-573D-4BAF-A4C2-67C4440E2568}" sibTransId="{DAC4D2EC-194C-47A6-ABC1-0E8708FF9828}"/>
    <dgm:cxn modelId="{F144F39F-B615-4FD0-8E00-1302C6767E39}" srcId="{BFD46422-ED7B-4144-ABD6-CC5CC7C44347}" destId="{EB4095E3-18D0-4F0D-8EEA-937795E3C670}" srcOrd="3" destOrd="0" parTransId="{6086EB5E-6FE4-436B-BC55-BAC82309E8C7}" sibTransId="{1B70C581-BB88-4128-BCF9-E5C2D37263F7}"/>
    <dgm:cxn modelId="{C318AB5D-8B3E-4079-9C6D-216A78DFB02D}" type="presOf" srcId="{0CAD52A6-8001-4CD9-BA01-E018B3B531E8}" destId="{B8CE54AF-AD6C-41B5-9E95-AC062ACC49A4}" srcOrd="0" destOrd="0" presId="urn:microsoft.com/office/officeart/2005/8/layout/lProcess2"/>
    <dgm:cxn modelId="{18855202-2E0C-4379-A59D-201363838289}" type="presOf" srcId="{795A5E75-38AC-438F-A31F-2354EE3A2830}" destId="{A9FE5586-8FE1-4430-8A54-F3CC6B0E2F6F}" srcOrd="0" destOrd="0" presId="urn:microsoft.com/office/officeart/2005/8/layout/lProcess2"/>
    <dgm:cxn modelId="{E49BB29E-691B-4361-8CAA-16A4D17BD893}" srcId="{2E4EA5ED-12F8-49FC-958A-29C82C41B732}" destId="{1013B559-F947-46DD-A50B-6BD377F91B0C}" srcOrd="1" destOrd="0" parTransId="{529378A9-C616-4AEC-8E5F-F9E632F2F80D}" sibTransId="{05573EB1-2284-4A48-83FD-4F682FABE4FF}"/>
    <dgm:cxn modelId="{0C0F1CDF-678C-44AC-A937-47A3606C1147}" type="presOf" srcId="{C3C61E54-DB63-4219-925E-1433591834C9}" destId="{8924DA4C-DD2E-4251-8651-9ABC118DE198}" srcOrd="1" destOrd="0" presId="urn:microsoft.com/office/officeart/2005/8/layout/lProcess2"/>
    <dgm:cxn modelId="{1D2655FF-682D-4C25-AC42-1CF2F698F62D}" type="presOf" srcId="{BFD46422-ED7B-4144-ABD6-CC5CC7C44347}" destId="{B6DD55CF-B88D-454E-97CC-BA81D8633241}" srcOrd="0" destOrd="0" presId="urn:microsoft.com/office/officeart/2005/8/layout/lProcess2"/>
    <dgm:cxn modelId="{89A55B69-61FD-4F64-A64E-300F498FE5D3}" type="presOf" srcId="{0E9367EA-F8D7-40A0-9186-2C0DC1EF7463}" destId="{527A3709-2B85-44F8-8778-79A9B2BC6B33}" srcOrd="0" destOrd="0" presId="urn:microsoft.com/office/officeart/2005/8/layout/lProcess2"/>
    <dgm:cxn modelId="{EA34F000-A04F-49EB-914C-6B1CAAA75CDC}" srcId="{01264C0A-9DD4-4176-B125-EC41FABEDE20}" destId="{D0229081-9526-468D-BA17-44D89B14FD33}" srcOrd="2" destOrd="0" parTransId="{BE1DCA43-431D-466C-A1D8-DB9F5598B2E1}" sibTransId="{E1F364CC-5296-4EA6-9F19-335EF73E8D12}"/>
    <dgm:cxn modelId="{06110DEC-526F-4691-B284-75931C4D496C}" type="presOf" srcId="{01264C0A-9DD4-4176-B125-EC41FABEDE20}" destId="{FAEA7B54-E623-48A9-8F18-58E42B30E0CA}" srcOrd="1" destOrd="0" presId="urn:microsoft.com/office/officeart/2005/8/layout/lProcess2"/>
    <dgm:cxn modelId="{885E18CF-2022-4452-89FA-BC4BEC4EF29B}" type="presOf" srcId="{1013B559-F947-46DD-A50B-6BD377F91B0C}" destId="{326EB122-27C0-42CD-AD40-2292949AB2DB}" srcOrd="0" destOrd="0" presId="urn:microsoft.com/office/officeart/2005/8/layout/lProcess2"/>
    <dgm:cxn modelId="{EA82172A-3C3B-4842-ADCE-DE072B01336E}" srcId="{67E1EDC1-A665-408A-A8E5-C9583260998E}" destId="{F4093824-A032-4917-8B5A-2323C229BF13}" srcOrd="2" destOrd="0" parTransId="{4BFFD4AD-3FBB-41F7-BB2B-5355EEC52848}" sibTransId="{84F908AE-034E-4E99-8322-CF988B68DB79}"/>
    <dgm:cxn modelId="{6A05A802-AAA8-4ECD-BA50-C71C7FEDCAA9}" type="presOf" srcId="{67E1EDC1-A665-408A-A8E5-C9583260998E}" destId="{617AD686-2BA9-47AB-91D8-482785337051}" srcOrd="1" destOrd="0" presId="urn:microsoft.com/office/officeart/2005/8/layout/lProcess2"/>
    <dgm:cxn modelId="{1A26FD9E-931A-468A-A3AC-A6395160E296}" type="presOf" srcId="{D6E746AA-BC47-4C09-8D46-B0AF182209DE}" destId="{5CC7854E-E06F-45C2-A0C9-00BB9986AA2E}" srcOrd="0" destOrd="0" presId="urn:microsoft.com/office/officeart/2005/8/layout/lProcess2"/>
    <dgm:cxn modelId="{913692C7-45FE-493A-BB22-68F6E6CAC1D5}" srcId="{555C7A2E-83E4-4B66-BE68-EA4253C2F52B}" destId="{2663D0A7-E3D1-47BD-83F9-978F3A9E8408}" srcOrd="1" destOrd="0" parTransId="{03310AA9-6448-4A41-ADD1-D9494C7A69CF}" sibTransId="{862CF7B3-345D-410C-9ABE-BA00045935FD}"/>
    <dgm:cxn modelId="{79F9D6E2-7077-4A78-8FA6-586E449C356A}" srcId="{EA10CF08-4F1C-4C5C-BF2B-BD102B3E3471}" destId="{67E1EDC1-A665-408A-A8E5-C9583260998E}" srcOrd="7" destOrd="0" parTransId="{B10BBF65-23A4-43CD-A958-DFF472440366}" sibTransId="{2E755A6C-1845-4BCA-996B-A5A4C2D56E60}"/>
    <dgm:cxn modelId="{408A3917-6784-468F-894C-772D320EE050}" srcId="{0CAD52A6-8001-4CD9-BA01-E018B3B531E8}" destId="{62551F06-D582-42DA-8E7C-53E937201237}" srcOrd="1" destOrd="0" parTransId="{58B0E6DA-C396-455A-B2D0-4F8B63631470}" sibTransId="{A974C434-EBBB-456B-9455-F4F5E2B2A454}"/>
    <dgm:cxn modelId="{1467B435-1723-4AC8-ABCA-A501704429F6}" srcId="{2E4EA5ED-12F8-49FC-958A-29C82C41B732}" destId="{C9A00D21-6C5C-4F16-B290-343CB50883DA}" srcOrd="3" destOrd="0" parTransId="{6734B74B-BB3E-48EC-B367-33D565C6DD32}" sibTransId="{6971A57C-5968-415B-B8DE-879238FBCA9E}"/>
    <dgm:cxn modelId="{01BC98D8-8532-4B22-B441-076F8E388904}" srcId="{13E33E2F-12C8-494E-BBDF-B733DEE9B1DF}" destId="{F643E741-765D-46C6-8151-A7DDCADE240C}" srcOrd="3" destOrd="0" parTransId="{30353074-008D-4726-B1D4-74A21DECC514}" sibTransId="{81908777-E2AC-49B7-B6B4-A810A3D77A6C}"/>
    <dgm:cxn modelId="{7DE2A865-5416-459E-97B9-53336F5F741A}" type="presOf" srcId="{2663D0A7-E3D1-47BD-83F9-978F3A9E8408}" destId="{2C34FFFC-6EEC-42B6-BE57-5101B03809B6}" srcOrd="0" destOrd="0" presId="urn:microsoft.com/office/officeart/2005/8/layout/lProcess2"/>
    <dgm:cxn modelId="{55111788-24D2-4683-AB72-BE6B9E2AF4FD}" type="presOf" srcId="{4AA3C48C-75B7-4D2F-84CE-7CE96176EDAF}" destId="{8EB7752E-3B72-4AD7-B190-9E44A1F460AE}" srcOrd="0" destOrd="0" presId="urn:microsoft.com/office/officeart/2005/8/layout/lProcess2"/>
    <dgm:cxn modelId="{AD5FAE84-349C-4EB8-B1DE-BCBFCB2EAD60}" type="presOf" srcId="{FF89E504-005B-4C43-83FD-7BFE2010411E}" destId="{AE067428-8002-422A-AECE-0469D465CC64}" srcOrd="0" destOrd="0" presId="urn:microsoft.com/office/officeart/2005/8/layout/lProcess2"/>
    <dgm:cxn modelId="{4F8FC694-AA15-48C1-BAA6-CA91E9E0E160}" srcId="{EA10CF08-4F1C-4C5C-BF2B-BD102B3E3471}" destId="{75ABB575-27C0-4ACA-BD3C-E75FF6FC5814}" srcOrd="5" destOrd="0" parTransId="{556C97E6-8506-48D5-9C4D-DA551C6FA94D}" sibTransId="{1897B931-A97F-46D0-A57D-DA91361B94A6}"/>
    <dgm:cxn modelId="{6839E1F4-6D91-4288-9EA5-19638CD5CE9F}" srcId="{01264C0A-9DD4-4176-B125-EC41FABEDE20}" destId="{BDBF012A-F283-4CF7-ADCB-F73F0573466A}" srcOrd="0" destOrd="0" parTransId="{EC4E5B77-CF8C-401A-9668-357698ACD45C}" sibTransId="{CD45ED11-6745-4DD0-A194-334F904780EB}"/>
    <dgm:cxn modelId="{2E51DCA3-D9EE-431B-B3A6-3363E1F8F88F}" type="presOf" srcId="{464C1E22-8D55-4B0E-9720-75B8DB39C642}" destId="{E21DBB5F-B72B-43B1-ABD6-D98392BE9596}" srcOrd="0" destOrd="0" presId="urn:microsoft.com/office/officeart/2005/8/layout/lProcess2"/>
    <dgm:cxn modelId="{A51548E8-69D0-4B64-99AD-D294A5F6D32D}" srcId="{BFD46422-ED7B-4144-ABD6-CC5CC7C44347}" destId="{8D12539A-63D1-4810-91CF-8D49E0CDB2C2}" srcOrd="2" destOrd="0" parTransId="{5CF1A4B5-BD6E-4CC5-9695-8BA8554DAAA0}" sibTransId="{66A9CC62-14FE-4898-92CA-3440186EDDEB}"/>
    <dgm:cxn modelId="{23F3C54D-6A39-408C-88E1-8CE5CF1EFED8}" type="presOf" srcId="{A81E4155-469E-45BB-8623-D0E9150E2525}" destId="{0F1C58A8-1F3A-4042-AAB9-81F210781889}" srcOrd="0" destOrd="0" presId="urn:microsoft.com/office/officeart/2005/8/layout/lProcess2"/>
    <dgm:cxn modelId="{813560A3-54CD-4089-B83E-4EE53AAE7189}" type="presOf" srcId="{75ABB575-27C0-4ACA-BD3C-E75FF6FC5814}" destId="{6016BEA1-89F1-4167-A115-39B1AFB166E9}" srcOrd="0" destOrd="0" presId="urn:microsoft.com/office/officeart/2005/8/layout/lProcess2"/>
    <dgm:cxn modelId="{05739062-3742-42A8-A8F8-A1DF596124A0}" srcId="{EA10CF08-4F1C-4C5C-BF2B-BD102B3E3471}" destId="{C3C61E54-DB63-4219-925E-1433591834C9}" srcOrd="10" destOrd="0" parTransId="{64B416D8-617E-40E3-B856-9AF42301348C}" sibTransId="{B88D9441-CFDB-4814-B55B-28C7A3FE7824}"/>
    <dgm:cxn modelId="{5FA7C599-CCB4-45D6-9AFC-18AF990CF6CB}" srcId="{CD2C20D3-03B4-4BEF-8CA0-DCF48DEBC835}" destId="{14530351-C4CB-4C65-BEB1-36A4EEAD0DE3}" srcOrd="0" destOrd="0" parTransId="{6056C833-44CF-442A-9AC9-90FF608DF6EB}" sibTransId="{62CA7D74-798D-456F-A980-B054E65F2B17}"/>
    <dgm:cxn modelId="{CDE10278-6229-4288-9105-D9B31583B561}" srcId="{EA10CF08-4F1C-4C5C-BF2B-BD102B3E3471}" destId="{13E33E2F-12C8-494E-BBDF-B733DEE9B1DF}" srcOrd="3" destOrd="0" parTransId="{F2FA7F38-AB3C-41CE-8BB6-71A0A8565A49}" sibTransId="{72548240-0713-42E4-B3B5-BEFE5BEFCE68}"/>
    <dgm:cxn modelId="{12EB2772-FE73-4AB8-8747-6417945625FC}" type="presOf" srcId="{0DE7FD06-4EDB-48AB-8B67-46E4C90EB112}" destId="{7B9E63D9-EEF1-46A3-B5C3-D78CE01889D3}" srcOrd="0" destOrd="0" presId="urn:microsoft.com/office/officeart/2005/8/layout/lProcess2"/>
    <dgm:cxn modelId="{70DDC59D-6360-41B1-9AF5-7FDEF3000477}" srcId="{5ACF712D-386E-4F94-ABA0-6FD84C300C09}" destId="{0DE7FD06-4EDB-48AB-8B67-46E4C90EB112}" srcOrd="0" destOrd="0" parTransId="{A9755AC0-734E-4D6D-9D97-7BC598D31FE3}" sibTransId="{6B33E3F3-8707-4AA8-8E76-2D6F05A1CD03}"/>
    <dgm:cxn modelId="{C24C2BC1-9B2E-4DF0-9A56-DE0F36201E24}" srcId="{67E1EDC1-A665-408A-A8E5-C9583260998E}" destId="{29299478-CEE9-44A8-92A0-E1637EFFB927}" srcOrd="1" destOrd="0" parTransId="{BC178A6E-FF2E-47F7-A4A2-CF4E391D44F4}" sibTransId="{80C34B59-67DC-4C60-8D17-6D5B65DDDAD0}"/>
    <dgm:cxn modelId="{0BC65C19-F149-43BB-B15E-987DCB8CE7E3}" type="presOf" srcId="{75ABB575-27C0-4ACA-BD3C-E75FF6FC5814}" destId="{0030160D-9379-4842-8594-DA98B33D0D55}" srcOrd="1" destOrd="0" presId="urn:microsoft.com/office/officeart/2005/8/layout/lProcess2"/>
    <dgm:cxn modelId="{526D34DD-4C7B-456F-A108-223991FA791E}" srcId="{951AF15F-71D8-4F3E-B6F7-48C1AE0984E3}" destId="{8CA96A90-CA07-4FFA-AF05-979F456ADBB7}" srcOrd="0" destOrd="0" parTransId="{4190377A-4BA4-4033-95AE-2684DE12FFBD}" sibTransId="{5A29EEC7-11A6-4077-8BD1-BC6A1D22C5D1}"/>
    <dgm:cxn modelId="{C199C4C0-D65C-496C-B21C-3982EFB92CEE}" srcId="{2E4EA5ED-12F8-49FC-958A-29C82C41B732}" destId="{BD1EEE41-8A38-4EB6-A1F4-29178E369CBD}" srcOrd="2" destOrd="0" parTransId="{3AD23216-2AAD-4E77-9517-DECA1E833406}" sibTransId="{00D0DB27-E6A4-4F3C-BA79-16448D123B06}"/>
    <dgm:cxn modelId="{1F8BB599-D26D-484C-A240-DEA44BDB17F8}" srcId="{5ACF712D-386E-4F94-ABA0-6FD84C300C09}" destId="{B3E0036F-9C9B-4C9E-9BF4-2F7D7CFF07A2}" srcOrd="2" destOrd="0" parTransId="{F09B6050-5A81-4F96-AE78-585686D491CD}" sibTransId="{78BDF439-8BA0-4B7B-B344-45CA4CA414A6}"/>
    <dgm:cxn modelId="{C54A05AE-CB39-4118-B27A-BB7A87FF4548}" srcId="{EA10CF08-4F1C-4C5C-BF2B-BD102B3E3471}" destId="{5ACF712D-386E-4F94-ABA0-6FD84C300C09}" srcOrd="13" destOrd="0" parTransId="{960F9A8A-3F34-4B07-BB7C-B66FE62E02E1}" sibTransId="{84DF848A-8E9D-41CD-8627-1344BA37BB0C}"/>
    <dgm:cxn modelId="{7D1B0586-3349-4D98-B75A-A42300B17FEA}" type="presOf" srcId="{EEDFB3BF-1561-4AA9-A6BA-7F8E77C8BE2C}" destId="{ECE9CD2D-F9E3-4F78-80CC-0553C40D2937}" srcOrd="0" destOrd="0" presId="urn:microsoft.com/office/officeart/2005/8/layout/lProcess2"/>
    <dgm:cxn modelId="{E13321A8-0B7D-42A5-B078-C12474CC9046}" srcId="{EA10CF08-4F1C-4C5C-BF2B-BD102B3E3471}" destId="{0CAD52A6-8001-4CD9-BA01-E018B3B531E8}" srcOrd="1" destOrd="0" parTransId="{AEFFE84D-0A4E-47FC-B1B5-A7ECD44E1713}" sibTransId="{82109DEF-0EB5-4BC1-88F6-366EA94B97B7}"/>
    <dgm:cxn modelId="{74682957-D30E-4E34-B0AD-21E7B55B9AC1}" type="presOf" srcId="{24D9CDBA-4CE5-4693-8F9F-803A61234815}" destId="{E8E8A88D-E201-4187-97A1-D98C25D8CFBA}" srcOrd="0" destOrd="0" presId="urn:microsoft.com/office/officeart/2005/8/layout/lProcess2"/>
    <dgm:cxn modelId="{7A41A4CD-9B2C-4B99-B3C4-92A77F6F5AAC}" srcId="{CD2C20D3-03B4-4BEF-8CA0-DCF48DEBC835}" destId="{0E9367EA-F8D7-40A0-9186-2C0DC1EF7463}" srcOrd="1" destOrd="0" parTransId="{995A2CB3-4338-43E0-AF46-8FC83ABF54D9}" sibTransId="{1FF45977-B338-47D2-B0E6-219E33588081}"/>
    <dgm:cxn modelId="{C593D104-183C-4CC2-95A7-D9A392B37B66}" srcId="{BFD46422-ED7B-4144-ABD6-CC5CC7C44347}" destId="{179644A0-A50C-4F11-80DB-44D459A41A00}" srcOrd="1" destOrd="0" parTransId="{BD18D761-48A1-458E-A683-F5EAE1822CA4}" sibTransId="{F76CCB33-FCF8-4696-AE05-E0F0D3DB32E9}"/>
    <dgm:cxn modelId="{EAB289CD-AB63-4E16-9080-CDFDEE5E89E7}" type="presOf" srcId="{4B7ECACA-D1A5-4675-AC0F-1714B9CA0EA6}" destId="{691648BA-36BD-4C9F-AEF9-C81DC0F7C1F4}" srcOrd="0" destOrd="0" presId="urn:microsoft.com/office/officeart/2005/8/layout/lProcess2"/>
    <dgm:cxn modelId="{7B8EC276-2F95-486A-A4D7-A612EB03888E}" type="presOf" srcId="{A4D44B7B-F542-4407-B57E-A044CC156A09}" destId="{849148C8-A5DA-4E23-9401-C1903AAC3A77}" srcOrd="0" destOrd="0" presId="urn:microsoft.com/office/officeart/2005/8/layout/lProcess2"/>
    <dgm:cxn modelId="{1131826F-A0F3-4954-A2B1-738BFD75B847}" type="presOf" srcId="{CD2C20D3-03B4-4BEF-8CA0-DCF48DEBC835}" destId="{9AB4AF23-94A4-4AC9-8311-017EB3E90C86}" srcOrd="1" destOrd="0" presId="urn:microsoft.com/office/officeart/2005/8/layout/lProcess2"/>
    <dgm:cxn modelId="{FADE31D6-891A-49BC-896E-FF744570CC90}" type="presOf" srcId="{F6335370-CAF9-4C14-A113-3AB2486AAD93}" destId="{ACE0FFC8-560A-4BBB-BDBE-D676F6E30304}" srcOrd="0" destOrd="0" presId="urn:microsoft.com/office/officeart/2005/8/layout/lProcess2"/>
    <dgm:cxn modelId="{2728431D-77E4-49EF-B6D8-87F6D53F698C}" type="presOf" srcId="{0CAD52A6-8001-4CD9-BA01-E018B3B531E8}" destId="{06486951-E9F8-4AE5-B733-7B0519BD866A}" srcOrd="1" destOrd="0" presId="urn:microsoft.com/office/officeart/2005/8/layout/lProcess2"/>
    <dgm:cxn modelId="{EE72BE1A-A768-4C18-BDC0-7133B65BF684}" type="presOf" srcId="{5ACF712D-386E-4F94-ABA0-6FD84C300C09}" destId="{0D6BD194-4D96-4540-BB6C-EC9DDBB63C56}" srcOrd="1" destOrd="0" presId="urn:microsoft.com/office/officeart/2005/8/layout/lProcess2"/>
    <dgm:cxn modelId="{510E6BDE-5E61-423C-BB1D-DF15E9782D65}" type="presOf" srcId="{C9934770-4E19-4D21-AAE5-9EF3B7B8C8F7}" destId="{EE4A70B3-B8E9-455B-BAFF-9560A0D93075}" srcOrd="0" destOrd="0" presId="urn:microsoft.com/office/officeart/2005/8/layout/lProcess2"/>
    <dgm:cxn modelId="{DA26ED0B-E370-478D-98AD-D3F7DF1A1741}" type="presOf" srcId="{2E4EA5ED-12F8-49FC-958A-29C82C41B732}" destId="{F1D37215-46AE-4B81-9630-BE7296EF8251}" srcOrd="0" destOrd="0" presId="urn:microsoft.com/office/officeart/2005/8/layout/lProcess2"/>
    <dgm:cxn modelId="{3A4E2138-DFDB-478A-B505-6B7EC2E7E80F}" type="presOf" srcId="{CD2C20D3-03B4-4BEF-8CA0-DCF48DEBC835}" destId="{B339AF0A-B76A-491F-AC64-12B42542540A}" srcOrd="0" destOrd="0" presId="urn:microsoft.com/office/officeart/2005/8/layout/lProcess2"/>
    <dgm:cxn modelId="{05BB7766-3887-40EA-8014-EE110A4F5D16}" type="presOf" srcId="{67E1EDC1-A665-408A-A8E5-C9583260998E}" destId="{44651B0F-5E70-406F-83C3-02C92889AF37}" srcOrd="0" destOrd="0" presId="urn:microsoft.com/office/officeart/2005/8/layout/lProcess2"/>
    <dgm:cxn modelId="{AE11D655-6032-4911-91CA-770AED2FF3B1}" type="presOf" srcId="{BD1EEE41-8A38-4EB6-A1F4-29178E369CBD}" destId="{FF452A9C-EA22-4159-9586-E8CD16FC0346}" srcOrd="0" destOrd="0" presId="urn:microsoft.com/office/officeart/2005/8/layout/lProcess2"/>
    <dgm:cxn modelId="{FF6C9A8D-A66E-4741-AF8F-A62C4D791CA7}" srcId="{676BF135-ABE6-4FD5-BD2F-1C0F495A2F15}" destId="{A4D44B7B-F542-4407-B57E-A044CC156A09}" srcOrd="0" destOrd="0" parTransId="{986DA25A-56AA-43FD-9543-93E3149949DA}" sibTransId="{3B049575-94BF-4B87-B574-0E801829FD8D}"/>
    <dgm:cxn modelId="{628C6AB0-2BA0-4C6F-8133-D5CFCCA2ACA9}" type="presOf" srcId="{5ACF712D-386E-4F94-ABA0-6FD84C300C09}" destId="{0D823F02-71CB-483F-9E6D-855E3F4C04BC}" srcOrd="0" destOrd="0" presId="urn:microsoft.com/office/officeart/2005/8/layout/lProcess2"/>
    <dgm:cxn modelId="{6C0C7BE2-6880-4CBA-A63A-C7ABD7517B18}" srcId="{BFD46422-ED7B-4144-ABD6-CC5CC7C44347}" destId="{E51A0DDF-DFF9-49D2-9535-C081D30975C6}" srcOrd="0" destOrd="0" parTransId="{D095C201-A449-4187-9B3C-247FC894B166}" sibTransId="{F5EC31B5-1433-4199-B950-E846466EC411}"/>
    <dgm:cxn modelId="{5A0FA97A-5BCB-4700-9960-E51E56EF4E0E}" type="presOf" srcId="{951AF15F-71D8-4F3E-B6F7-48C1AE0984E3}" destId="{482D0EAC-6136-4897-BAB7-B5753F0F9869}" srcOrd="0" destOrd="0" presId="urn:microsoft.com/office/officeart/2005/8/layout/lProcess2"/>
    <dgm:cxn modelId="{AA067D78-75D0-4065-9D54-2C1DC953086A}" type="presOf" srcId="{C3C61E54-DB63-4219-925E-1433591834C9}" destId="{8B15509B-899D-4471-B541-95FF5D3F0C26}" srcOrd="0" destOrd="0" presId="urn:microsoft.com/office/officeart/2005/8/layout/lProcess2"/>
    <dgm:cxn modelId="{D1D7E313-CACA-43EB-AB08-10D6A1E9EEC1}" srcId="{EA10CF08-4F1C-4C5C-BF2B-BD102B3E3471}" destId="{01264C0A-9DD4-4176-B125-EC41FABEDE20}" srcOrd="0" destOrd="0" parTransId="{8B253E75-9AFC-453A-81D1-D9CB36B4CAB3}" sibTransId="{CE557F35-EDD0-47BF-95DA-7099F758F70E}"/>
    <dgm:cxn modelId="{F38F08D6-77E2-45CA-9EBB-EA88579A44AA}" type="presOf" srcId="{452A310C-53AB-4A51-A6E0-379983ADB541}" destId="{1828EB8E-340C-467E-BDBB-080B7BA210D8}" srcOrd="0" destOrd="0" presId="urn:microsoft.com/office/officeart/2005/8/layout/lProcess2"/>
    <dgm:cxn modelId="{F6242694-F1EE-4C1F-B736-8A9AF861C5C3}" type="presOf" srcId="{B3E0036F-9C9B-4C9E-9BF4-2F7D7CFF07A2}" destId="{548AFA72-2EAF-471B-BC44-34D5427BC59C}" srcOrd="0" destOrd="0" presId="urn:microsoft.com/office/officeart/2005/8/layout/lProcess2"/>
    <dgm:cxn modelId="{935D968F-B145-4FF3-9F02-7E550B51A83A}" type="presOf" srcId="{951AF15F-71D8-4F3E-B6F7-48C1AE0984E3}" destId="{87CB45EF-C5E9-4391-AB97-9998FF8D083E}" srcOrd="1" destOrd="0" presId="urn:microsoft.com/office/officeart/2005/8/layout/lProcess2"/>
    <dgm:cxn modelId="{D74A8823-CDFC-454B-A399-CE441BFDEE11}" srcId="{C3C61E54-DB63-4219-925E-1433591834C9}" destId="{C51251F6-904C-412E-8F29-2379D6DA7966}" srcOrd="0" destOrd="0" parTransId="{B286BD65-4382-48F7-8257-D7734062D411}" sibTransId="{46466CC6-F734-4839-AA26-900CCC2E2613}"/>
    <dgm:cxn modelId="{21A810F1-84F1-47C6-B583-6219DEF94716}" type="presOf" srcId="{8D12539A-63D1-4810-91CF-8D49E0CDB2C2}" destId="{0823EC29-4EC0-4BAB-9066-D9041AD3272F}" srcOrd="0" destOrd="0" presId="urn:microsoft.com/office/officeart/2005/8/layout/lProcess2"/>
    <dgm:cxn modelId="{E4B8C58D-D1FD-4192-AE73-E165D597E1FF}" srcId="{0CAD52A6-8001-4CD9-BA01-E018B3B531E8}" destId="{FF89E504-005B-4C43-83FD-7BFE2010411E}" srcOrd="0" destOrd="0" parTransId="{E7446B6D-AADB-4036-B308-2CAB6D57938B}" sibTransId="{E5772A5A-30FB-41BA-83FF-1292CD7E97B3}"/>
    <dgm:cxn modelId="{1D39C9BE-0AAA-462F-B33F-37E8C90F7390}" type="presOf" srcId="{2E4EA5ED-12F8-49FC-958A-29C82C41B732}" destId="{D11F11A0-3543-4C19-BA49-5D1FF181912E}" srcOrd="1" destOrd="0" presId="urn:microsoft.com/office/officeart/2005/8/layout/lProcess2"/>
    <dgm:cxn modelId="{5C476AEB-D2A0-4EE9-A2B0-9CFF74940990}" srcId="{64FB8F0C-4E0E-4571-83C1-5C73609800FD}" destId="{464C1E22-8D55-4B0E-9720-75B8DB39C642}" srcOrd="2" destOrd="0" parTransId="{F0E576F9-DC13-491F-886B-12A886D0BE95}" sibTransId="{43275770-EF3B-40B4-843A-7C40335830A2}"/>
    <dgm:cxn modelId="{D92835B8-448E-4403-8D67-07EDFAABAE8D}" srcId="{0CAD52A6-8001-4CD9-BA01-E018B3B531E8}" destId="{24D9CDBA-4CE5-4693-8F9F-803A61234815}" srcOrd="2" destOrd="0" parTransId="{267C4D18-8C9A-4C16-8E88-3432876E6609}" sibTransId="{74C28544-49BA-4286-AF71-8F4D80014683}"/>
    <dgm:cxn modelId="{45AB8168-1B89-44B0-928F-FDFC5D4C9D57}" type="presOf" srcId="{676BF135-ABE6-4FD5-BD2F-1C0F495A2F15}" destId="{67161E15-24C6-4601-ADF9-3E36622E11E2}" srcOrd="1" destOrd="0" presId="urn:microsoft.com/office/officeart/2005/8/layout/lProcess2"/>
    <dgm:cxn modelId="{8734A303-0ADE-4339-8881-0F837BE725CA}" srcId="{64FB8F0C-4E0E-4571-83C1-5C73609800FD}" destId="{1A707F68-49F3-49F1-8840-9423B0F7B2A8}" srcOrd="3" destOrd="0" parTransId="{1175E455-915E-403A-AD98-F9F2CE16CF6F}" sibTransId="{022F0854-4201-4AF3-A4B2-98CB66B60F5C}"/>
    <dgm:cxn modelId="{3ADAEAC2-21E7-423F-989B-2282E0E9C1AE}" type="presOf" srcId="{C9A00D21-6C5C-4F16-B290-343CB50883DA}" destId="{08B2D2DC-3C51-4E19-B19C-A782605786A3}" srcOrd="0" destOrd="0" presId="urn:microsoft.com/office/officeart/2005/8/layout/lProcess2"/>
    <dgm:cxn modelId="{F713712D-8187-4FD1-8DD6-74C13E0690F0}" type="presOf" srcId="{EA10CF08-4F1C-4C5C-BF2B-BD102B3E3471}" destId="{6E37E510-ACAD-44C2-B255-EBED01082CB1}" srcOrd="0" destOrd="0" presId="urn:microsoft.com/office/officeart/2005/8/layout/lProcess2"/>
    <dgm:cxn modelId="{0419A34D-5C37-49E1-BC07-B9BC16E951DE}" type="presOf" srcId="{7E16F4CB-FE81-46C8-B19F-1DECDBCC3236}" destId="{F9C2FE0E-1391-4E78-ADFE-8FBCC1631AE8}" srcOrd="0" destOrd="0" presId="urn:microsoft.com/office/officeart/2005/8/layout/lProcess2"/>
    <dgm:cxn modelId="{477D1300-F4CF-4B1A-A5C6-BD135D691684}" srcId="{EA10CF08-4F1C-4C5C-BF2B-BD102B3E3471}" destId="{2E4EA5ED-12F8-49FC-958A-29C82C41B732}" srcOrd="4" destOrd="0" parTransId="{AA68ADB8-A666-4307-8D7C-D534E441CA86}" sibTransId="{BDD75203-03F4-417F-B5CC-99EEA0A596F2}"/>
    <dgm:cxn modelId="{310742BD-6858-49C4-8A9C-F56A7D1E8ED4}" type="presOf" srcId="{BFD46422-ED7B-4144-ABD6-CC5CC7C44347}" destId="{D7513BBC-7DA5-4B29-9811-4BBE99042D6E}" srcOrd="1" destOrd="0" presId="urn:microsoft.com/office/officeart/2005/8/layout/lProcess2"/>
    <dgm:cxn modelId="{AC93B585-927E-4545-A939-9D284F09332C}" srcId="{EA10CF08-4F1C-4C5C-BF2B-BD102B3E3471}" destId="{64FB8F0C-4E0E-4571-83C1-5C73609800FD}" srcOrd="9" destOrd="0" parTransId="{0327E606-C811-43A5-8B9C-6BFCBCA98410}" sibTransId="{0AE97FBE-9E4D-4096-A041-F871A5630F6E}"/>
    <dgm:cxn modelId="{431E799B-1B16-4CE2-80EB-0982F86192B6}" srcId="{EA10CF08-4F1C-4C5C-BF2B-BD102B3E3471}" destId="{555C7A2E-83E4-4B66-BE68-EA4253C2F52B}" srcOrd="11" destOrd="0" parTransId="{5E689D27-9E39-48EA-9DE4-ECCB30D4F898}" sibTransId="{4BF3D34B-7394-416B-9C38-039C1C0BC3B8}"/>
    <dgm:cxn modelId="{1C24987A-2E61-4F73-9C37-AA772630E7D6}" type="presOf" srcId="{29299478-CEE9-44A8-92A0-E1637EFFB927}" destId="{AF44B29C-F974-4D31-B374-B1E8B2B0DF55}" srcOrd="0" destOrd="0" presId="urn:microsoft.com/office/officeart/2005/8/layout/lProcess2"/>
    <dgm:cxn modelId="{74CE5F73-87EA-48FA-B760-FDBC0CC38D7C}" type="presOf" srcId="{13E33E2F-12C8-494E-BBDF-B733DEE9B1DF}" destId="{97F1BB5B-2B45-4470-ABB7-D3B32D8BFB75}" srcOrd="0" destOrd="0" presId="urn:microsoft.com/office/officeart/2005/8/layout/lProcess2"/>
    <dgm:cxn modelId="{51D8DB37-E62A-41D7-8242-90764AD991BE}" type="presOf" srcId="{555C7A2E-83E4-4B66-BE68-EA4253C2F52B}" destId="{D4846578-2305-4F8E-BD89-77D7803A5221}" srcOrd="0" destOrd="0" presId="urn:microsoft.com/office/officeart/2005/8/layout/lProcess2"/>
    <dgm:cxn modelId="{9BA64A44-D460-4526-AAC9-A68868AC9869}" type="presOf" srcId="{7B02970D-5748-4901-AAD9-F28BCF7BB39A}" destId="{60FEDFE1-4D22-41BF-9B22-4232EEC3730C}" srcOrd="0" destOrd="0" presId="urn:microsoft.com/office/officeart/2005/8/layout/lProcess2"/>
    <dgm:cxn modelId="{2DE5E210-9054-42DB-86EA-A2342C43A511}" type="presOf" srcId="{C71CBC7A-E3E5-472B-8BAE-5A9EEBEDB757}" destId="{C20EB175-F5A9-416D-B42C-7DFAFB29BB01}" srcOrd="0" destOrd="0" presId="urn:microsoft.com/office/officeart/2005/8/layout/lProcess2"/>
    <dgm:cxn modelId="{311EBAE7-94C3-4091-8D6E-E5AF0E4F9129}" type="presOf" srcId="{E51A0DDF-DFF9-49D2-9535-C081D30975C6}" destId="{20837D84-C024-4E9F-B9CF-710AC3FA52F3}" srcOrd="0" destOrd="0" presId="urn:microsoft.com/office/officeart/2005/8/layout/lProcess2"/>
    <dgm:cxn modelId="{80451740-6119-4858-B99E-A846BB31AB5E}" srcId="{CD2C20D3-03B4-4BEF-8CA0-DCF48DEBC835}" destId="{00548066-6971-4F81-B907-B5B166A4845B}" srcOrd="2" destOrd="0" parTransId="{52990B6D-C5E6-4774-AC33-8E21E69EFCB2}" sibTransId="{CAA77B88-E1D0-4D7D-9E38-85F48BD050B1}"/>
    <dgm:cxn modelId="{6D0E67F7-F18D-433A-9AA1-494799408BC4}" srcId="{EA10CF08-4F1C-4C5C-BF2B-BD102B3E3471}" destId="{BFD46422-ED7B-4144-ABD6-CC5CC7C44347}" srcOrd="2" destOrd="0" parTransId="{9C3826E0-AE94-44F3-99BD-9F1CEAB1DA2B}" sibTransId="{C3657801-FA27-421A-AB2F-909E21CCF730}"/>
    <dgm:cxn modelId="{6FFC2487-5EEC-4EAD-BB6A-8BF762509AC8}" srcId="{BFD46422-ED7B-4144-ABD6-CC5CC7C44347}" destId="{7B02970D-5748-4901-AAD9-F28BCF7BB39A}" srcOrd="4" destOrd="0" parTransId="{EC5811C2-4995-4BCD-8495-B71977177A46}" sibTransId="{48DE8B94-AB26-4643-B1BA-59B919492EF0}"/>
    <dgm:cxn modelId="{D50B56A8-599B-41D1-B239-E28F8370BA0B}" srcId="{75ABB575-27C0-4ACA-BD3C-E75FF6FC5814}" destId="{D6E746AA-BC47-4C09-8D46-B0AF182209DE}" srcOrd="0" destOrd="0" parTransId="{8BC4EDF4-5169-45C7-9AEB-CB618F45FB24}" sibTransId="{5683BBBB-20AD-4D37-95CA-EB105D091C97}"/>
    <dgm:cxn modelId="{6800263A-9E88-463B-B716-FCB85B557774}" srcId="{13E33E2F-12C8-494E-BBDF-B733DEE9B1DF}" destId="{C9934770-4E19-4D21-AAE5-9EF3B7B8C8F7}" srcOrd="0" destOrd="0" parTransId="{F102869F-C74F-4900-9F28-C594EE7A8CE7}" sibTransId="{DBA9867B-5693-4BA4-AD94-9B5B27DA9A8A}"/>
    <dgm:cxn modelId="{D0C41AF0-7AE3-435A-B070-D515930362F7}" type="presOf" srcId="{8CA96A90-CA07-4FFA-AF05-979F456ADBB7}" destId="{AF1D9BFF-21D8-478C-998A-D2D57ADCB7EE}" srcOrd="0" destOrd="0" presId="urn:microsoft.com/office/officeart/2005/8/layout/lProcess2"/>
    <dgm:cxn modelId="{FB7DA2D7-6172-4DCA-8DF7-86F7BBCA9861}" srcId="{67E1EDC1-A665-408A-A8E5-C9583260998E}" destId="{7E16F4CB-FE81-46C8-B19F-1DECDBCC3236}" srcOrd="0" destOrd="0" parTransId="{3D188CDF-D4AA-4C50-8108-1932E730AE67}" sibTransId="{19440B26-8D90-4CBB-AB59-2556AC495DE4}"/>
    <dgm:cxn modelId="{AE8A04A6-1DA7-4563-9987-1524C867A83F}" type="presOf" srcId="{01264C0A-9DD4-4176-B125-EC41FABEDE20}" destId="{85467732-598A-49F2-8565-D2DD4EF0A330}" srcOrd="0" destOrd="0" presId="urn:microsoft.com/office/officeart/2005/8/layout/lProcess2"/>
    <dgm:cxn modelId="{C657E8BE-D589-47AF-A773-E76648DAF1F0}" type="presOf" srcId="{14530351-C4CB-4C65-BEB1-36A4EEAD0DE3}" destId="{82057F0A-BEDC-477C-8E3D-496A2A98AE67}" srcOrd="0" destOrd="0" presId="urn:microsoft.com/office/officeart/2005/8/layout/lProcess2"/>
    <dgm:cxn modelId="{6FC3D25E-3E40-46A2-9328-36B16C30D703}" type="presOf" srcId="{BDBF012A-F283-4CF7-ADCB-F73F0573466A}" destId="{9F7EFABD-73DE-4FF8-859E-762FEB6AF0DD}" srcOrd="0" destOrd="0" presId="urn:microsoft.com/office/officeart/2005/8/layout/lProcess2"/>
    <dgm:cxn modelId="{21935307-8484-459E-9223-C1103503C425}" type="presOf" srcId="{C51251F6-904C-412E-8F29-2379D6DA7966}" destId="{C051BB74-2F93-4AF1-A141-C904D83C738C}" srcOrd="0" destOrd="0" presId="urn:microsoft.com/office/officeart/2005/8/layout/lProcess2"/>
    <dgm:cxn modelId="{5B2C5188-1EB2-4F9B-AC51-C6A1C315C5A7}" srcId="{64FB8F0C-4E0E-4571-83C1-5C73609800FD}" destId="{795A5E75-38AC-438F-A31F-2354EE3A2830}" srcOrd="0" destOrd="0" parTransId="{A4A043B8-E2E1-4B57-A3A9-6394C108229F}" sibTransId="{C531E6EA-BE3F-4E4D-B290-059DA6A06E91}"/>
    <dgm:cxn modelId="{A63229AD-A01F-4BC2-AA54-7047E9CF1C7F}" srcId="{75ABB575-27C0-4ACA-BD3C-E75FF6FC5814}" destId="{E03A9ED7-3B2B-4B3E-A920-F94290F1AF0D}" srcOrd="2" destOrd="0" parTransId="{EA92F82D-CF60-47E9-AA2F-EC317CFE79E8}" sibTransId="{E2324663-0320-4810-A5EE-8FAF78238D36}"/>
    <dgm:cxn modelId="{1C2B9835-3C17-4060-BD85-B4765958AED3}" srcId="{EA10CF08-4F1C-4C5C-BF2B-BD102B3E3471}" destId="{676BF135-ABE6-4FD5-BD2F-1C0F495A2F15}" srcOrd="12" destOrd="0" parTransId="{0C939454-4B82-460A-B845-0CE68DBBC503}" sibTransId="{ACC3621F-3C03-487C-A81C-BADFE0013786}"/>
    <dgm:cxn modelId="{74F1E539-435B-4431-9566-BB06094B826A}" srcId="{EA10CF08-4F1C-4C5C-BF2B-BD102B3E3471}" destId="{951AF15F-71D8-4F3E-B6F7-48C1AE0984E3}" srcOrd="6" destOrd="0" parTransId="{0B5CE2BD-DDC3-4DB9-9CDA-48E3C0BB585B}" sibTransId="{D0E0E124-95DA-4750-A931-AA272FFD29E7}"/>
    <dgm:cxn modelId="{D69FD875-E7DF-471A-BE42-43A41D551C1B}" srcId="{951AF15F-71D8-4F3E-B6F7-48C1AE0984E3}" destId="{B77628B8-3DA2-4468-9D6A-AD4699212418}" srcOrd="1" destOrd="0" parTransId="{B5FB1B74-F320-4609-9673-1DF0109B1F2F}" sibTransId="{11EBAB54-8B65-4BA3-B7DD-05EFC6288999}"/>
    <dgm:cxn modelId="{68741CF4-7944-4A81-A832-36793A45D3D7}" type="presOf" srcId="{179644A0-A50C-4F11-80DB-44D459A41A00}" destId="{31444B2D-AD24-44ED-872F-B61CB3D02A4F}" srcOrd="0" destOrd="0" presId="urn:microsoft.com/office/officeart/2005/8/layout/lProcess2"/>
    <dgm:cxn modelId="{5638D693-0D17-4E1D-9EF3-573A42BD77CA}" type="presOf" srcId="{555C7A2E-83E4-4B66-BE68-EA4253C2F52B}" destId="{C6612C8D-6FA1-46F4-A718-B8E7255D72F5}" srcOrd="1" destOrd="0" presId="urn:microsoft.com/office/officeart/2005/8/layout/lProcess2"/>
    <dgm:cxn modelId="{D9F53764-1807-446B-96B6-F9E485DDA504}" type="presOf" srcId="{B77628B8-3DA2-4468-9D6A-AD4699212418}" destId="{BF1038A0-BA46-4DDC-9636-F42FAAE10CCD}" srcOrd="0" destOrd="0" presId="urn:microsoft.com/office/officeart/2005/8/layout/lProcess2"/>
    <dgm:cxn modelId="{81B7A3FA-8E6E-45D2-B1FE-C0B75AA6B97B}" type="presOf" srcId="{13E33E2F-12C8-494E-BBDF-B733DEE9B1DF}" destId="{0202B974-784E-4EC7-840B-19DE95C9FAF3}" srcOrd="1" destOrd="0" presId="urn:microsoft.com/office/officeart/2005/8/layout/lProcess2"/>
    <dgm:cxn modelId="{77A90C90-BE20-483E-B5C1-9525A9C59ACF}" type="presOf" srcId="{F4093824-A032-4917-8B5A-2323C229BF13}" destId="{D3F9877A-EE20-4683-BA9C-0D9EBB0EAD0B}" srcOrd="0" destOrd="0" presId="urn:microsoft.com/office/officeart/2005/8/layout/lProcess2"/>
    <dgm:cxn modelId="{2F5E3DD8-D1A2-4AAA-B4B2-B267F3B3A1EE}" type="presOf" srcId="{EB4095E3-18D0-4F0D-8EEA-937795E3C670}" destId="{D90F4662-793C-4C60-8E6E-C3166100FD57}" srcOrd="0" destOrd="0" presId="urn:microsoft.com/office/officeart/2005/8/layout/lProcess2"/>
    <dgm:cxn modelId="{E7CAAC64-96A6-4548-B11B-019A2B317952}" type="presOf" srcId="{D0229081-9526-468D-BA17-44D89B14FD33}" destId="{415F4783-C720-4DE5-BD40-1907B0796F29}" srcOrd="0" destOrd="0" presId="urn:microsoft.com/office/officeart/2005/8/layout/lProcess2"/>
    <dgm:cxn modelId="{F938ABDB-F079-4774-A2F6-B7949AA24706}" srcId="{0CAD52A6-8001-4CD9-BA01-E018B3B531E8}" destId="{C71CBC7A-E3E5-472B-8BAE-5A9EEBEDB757}" srcOrd="3" destOrd="0" parTransId="{744EAA48-56DA-441B-97F3-2ADC4EAA578F}" sibTransId="{F2EDD4E6-6884-40BB-B0DD-F7ADB804171A}"/>
    <dgm:cxn modelId="{4838D8C1-A136-4F92-B183-B8FA7843F272}" srcId="{5ACF712D-386E-4F94-ABA0-6FD84C300C09}" destId="{F6335370-CAF9-4C14-A113-3AB2486AAD93}" srcOrd="1" destOrd="0" parTransId="{E63DC424-CD2F-4433-A7C3-F2EB0F2FAD08}" sibTransId="{3EE0533B-69E1-48E2-810C-7BFAD067FA3F}"/>
    <dgm:cxn modelId="{80E183C6-4346-4860-ABAB-75C473211929}" type="presOf" srcId="{E03A9ED7-3B2B-4B3E-A920-F94290F1AF0D}" destId="{9EA2483B-7540-4E6D-B247-EC08BA975ED0}" srcOrd="0" destOrd="0" presId="urn:microsoft.com/office/officeart/2005/8/layout/lProcess2"/>
    <dgm:cxn modelId="{B37097FD-234B-4614-9E09-44306D682ED6}" type="presOf" srcId="{64FB8F0C-4E0E-4571-83C1-5C73609800FD}" destId="{CC53CBB5-1ABF-4979-A44A-AD0B7E32C127}" srcOrd="0" destOrd="0" presId="urn:microsoft.com/office/officeart/2005/8/layout/lProcess2"/>
    <dgm:cxn modelId="{9A7F91AF-D446-4A15-A002-7BB43E463E1F}" type="presOf" srcId="{00548066-6971-4F81-B907-B5B166A4845B}" destId="{29F27CCA-9127-47C5-81B1-F961DCCD4D0E}" srcOrd="0" destOrd="0" presId="urn:microsoft.com/office/officeart/2005/8/layout/lProcess2"/>
    <dgm:cxn modelId="{7C0ED0F1-39BD-42DD-84CF-B93AAA549AAD}" type="presOf" srcId="{B9D9E9E6-8A00-49CC-A3F2-40FA9EED4CA7}" destId="{92A450CD-1F1A-44A2-88AD-7417BB6EA481}" srcOrd="0" destOrd="0" presId="urn:microsoft.com/office/officeart/2005/8/layout/lProcess2"/>
    <dgm:cxn modelId="{B3CA843F-A2B8-41EF-9C7D-636CDE14F5F6}" type="presOf" srcId="{62551F06-D582-42DA-8E7C-53E937201237}" destId="{BEEE28C8-DA64-4449-9B92-54BA572798D4}" srcOrd="0" destOrd="0" presId="urn:microsoft.com/office/officeart/2005/8/layout/lProcess2"/>
    <dgm:cxn modelId="{9BC2F962-0047-4D01-8B0F-3FE4A96650EA}" type="presOf" srcId="{1A707F68-49F3-49F1-8840-9423B0F7B2A8}" destId="{F108C63F-6809-4F2A-83AA-C9B233C3BF5A}" srcOrd="0" destOrd="0" presId="urn:microsoft.com/office/officeart/2005/8/layout/lProcess2"/>
    <dgm:cxn modelId="{31A762CD-9125-4AB7-B70C-6E1A99AE1558}" type="presOf" srcId="{F643E741-765D-46C6-8151-A7DDCADE240C}" destId="{A2465A93-8970-48FE-98E8-96C0EC8816E3}" srcOrd="0" destOrd="0" presId="urn:microsoft.com/office/officeart/2005/8/layout/lProcess2"/>
    <dgm:cxn modelId="{8C530D46-E1DD-44F1-9AC2-9E3AE03C35C0}" srcId="{2E4EA5ED-12F8-49FC-958A-29C82C41B732}" destId="{A81E4155-469E-45BB-8623-D0E9150E2525}" srcOrd="0" destOrd="0" parTransId="{02E2B688-3071-4F70-B679-3449AE5686C8}" sibTransId="{A02B0537-9FA4-4398-A367-30A4E263F9CE}"/>
    <dgm:cxn modelId="{9C4431D9-B6AA-4142-A40D-97CC7786BFA7}" srcId="{13E33E2F-12C8-494E-BBDF-B733DEE9B1DF}" destId="{452A310C-53AB-4A51-A6E0-379983ADB541}" srcOrd="1" destOrd="0" parTransId="{6B35A1D8-58D9-4048-B745-1CB8920E9D85}" sibTransId="{F8786222-79E9-4653-88DB-12FA567AEB83}"/>
    <dgm:cxn modelId="{5383D257-6A36-46A3-BAF4-AF0F5623F112}" type="presOf" srcId="{676BF135-ABE6-4FD5-BD2F-1C0F495A2F15}" destId="{19509854-FC44-4C77-9201-CB52428D23F7}" srcOrd="0" destOrd="0" presId="urn:microsoft.com/office/officeart/2005/8/layout/lProcess2"/>
    <dgm:cxn modelId="{44EB9AAA-150A-4A72-8FE9-4190D60BDB3F}" type="presOf" srcId="{64FB8F0C-4E0E-4571-83C1-5C73609800FD}" destId="{FF9A1A31-6564-40E0-B89A-FC83680A462C}" srcOrd="1" destOrd="0" presId="urn:microsoft.com/office/officeart/2005/8/layout/lProcess2"/>
    <dgm:cxn modelId="{75041E73-8949-435C-ABE8-2FB9D44ABDFF}" srcId="{01264C0A-9DD4-4176-B125-EC41FABEDE20}" destId="{4B7ECACA-D1A5-4675-AC0F-1714B9CA0EA6}" srcOrd="1" destOrd="0" parTransId="{7865F10C-6C00-4235-8281-D29EFAB886F4}" sibTransId="{DDDEF09C-B4D1-469F-9E4A-65DF68E1BF1A}"/>
    <dgm:cxn modelId="{CFA2BA7F-2D28-4119-8434-34D8AC629740}" type="presParOf" srcId="{6E37E510-ACAD-44C2-B255-EBED01082CB1}" destId="{E209C650-9CF2-47C6-B053-AA6368F89BD6}" srcOrd="0" destOrd="0" presId="urn:microsoft.com/office/officeart/2005/8/layout/lProcess2"/>
    <dgm:cxn modelId="{7D7055F3-7A22-455E-90E3-90E215835C2C}" type="presParOf" srcId="{E209C650-9CF2-47C6-B053-AA6368F89BD6}" destId="{85467732-598A-49F2-8565-D2DD4EF0A330}" srcOrd="0" destOrd="0" presId="urn:microsoft.com/office/officeart/2005/8/layout/lProcess2"/>
    <dgm:cxn modelId="{986288B5-98C5-4731-94E0-D5E60F418E97}" type="presParOf" srcId="{E209C650-9CF2-47C6-B053-AA6368F89BD6}" destId="{FAEA7B54-E623-48A9-8F18-58E42B30E0CA}" srcOrd="1" destOrd="0" presId="urn:microsoft.com/office/officeart/2005/8/layout/lProcess2"/>
    <dgm:cxn modelId="{3C2C4900-F880-415E-B59B-8D6006E66D4C}" type="presParOf" srcId="{E209C650-9CF2-47C6-B053-AA6368F89BD6}" destId="{3DBE5924-978F-465E-AB9E-8E2692E78A25}" srcOrd="2" destOrd="0" presId="urn:microsoft.com/office/officeart/2005/8/layout/lProcess2"/>
    <dgm:cxn modelId="{B4371599-CA77-40F8-9573-D784333EB004}" type="presParOf" srcId="{3DBE5924-978F-465E-AB9E-8E2692E78A25}" destId="{BF42E4A3-B5F4-4368-A808-4600E2EF5050}" srcOrd="0" destOrd="0" presId="urn:microsoft.com/office/officeart/2005/8/layout/lProcess2"/>
    <dgm:cxn modelId="{2E45607C-C84D-4F70-BAE7-DDFB9CD440CB}" type="presParOf" srcId="{BF42E4A3-B5F4-4368-A808-4600E2EF5050}" destId="{9F7EFABD-73DE-4FF8-859E-762FEB6AF0DD}" srcOrd="0" destOrd="0" presId="urn:microsoft.com/office/officeart/2005/8/layout/lProcess2"/>
    <dgm:cxn modelId="{4D6719F7-EAD7-4AF2-BC97-B2CF314F57A8}" type="presParOf" srcId="{BF42E4A3-B5F4-4368-A808-4600E2EF5050}" destId="{64B6BAE2-AB5F-46DC-87DD-FA2162D702F9}" srcOrd="1" destOrd="0" presId="urn:microsoft.com/office/officeart/2005/8/layout/lProcess2"/>
    <dgm:cxn modelId="{4A5347BC-F6AB-423F-9B2E-334D49E10FB5}" type="presParOf" srcId="{BF42E4A3-B5F4-4368-A808-4600E2EF5050}" destId="{691648BA-36BD-4C9F-AEF9-C81DC0F7C1F4}" srcOrd="2" destOrd="0" presId="urn:microsoft.com/office/officeart/2005/8/layout/lProcess2"/>
    <dgm:cxn modelId="{5D08EF59-6F23-4546-80DF-8E62D7257738}" type="presParOf" srcId="{BF42E4A3-B5F4-4368-A808-4600E2EF5050}" destId="{F8CAB8B0-378E-4C4D-95E3-5BED1AC16D5E}" srcOrd="3" destOrd="0" presId="urn:microsoft.com/office/officeart/2005/8/layout/lProcess2"/>
    <dgm:cxn modelId="{6480A2DE-3A67-4FB5-9B13-560B80FB2D57}" type="presParOf" srcId="{BF42E4A3-B5F4-4368-A808-4600E2EF5050}" destId="{415F4783-C720-4DE5-BD40-1907B0796F29}" srcOrd="4" destOrd="0" presId="urn:microsoft.com/office/officeart/2005/8/layout/lProcess2"/>
    <dgm:cxn modelId="{CADFE8EE-C5C3-4859-9BE5-E4BE9F21EB3B}" type="presParOf" srcId="{6E37E510-ACAD-44C2-B255-EBED01082CB1}" destId="{BBB3EBA7-55E8-43A7-AFD0-F25C0C1688B6}" srcOrd="1" destOrd="0" presId="urn:microsoft.com/office/officeart/2005/8/layout/lProcess2"/>
    <dgm:cxn modelId="{984554ED-9315-432C-8113-60EACF5AEE90}" type="presParOf" srcId="{6E37E510-ACAD-44C2-B255-EBED01082CB1}" destId="{83F72079-C1BA-4B53-9198-18576F824C80}" srcOrd="2" destOrd="0" presId="urn:microsoft.com/office/officeart/2005/8/layout/lProcess2"/>
    <dgm:cxn modelId="{2ABF8BC6-089F-460E-ABED-CEFE9B597CBB}" type="presParOf" srcId="{83F72079-C1BA-4B53-9198-18576F824C80}" destId="{B8CE54AF-AD6C-41B5-9E95-AC062ACC49A4}" srcOrd="0" destOrd="0" presId="urn:microsoft.com/office/officeart/2005/8/layout/lProcess2"/>
    <dgm:cxn modelId="{F5288C3A-8499-4709-86F3-24B9AFEEE5BB}" type="presParOf" srcId="{83F72079-C1BA-4B53-9198-18576F824C80}" destId="{06486951-E9F8-4AE5-B733-7B0519BD866A}" srcOrd="1" destOrd="0" presId="urn:microsoft.com/office/officeart/2005/8/layout/lProcess2"/>
    <dgm:cxn modelId="{921BCFF1-69F5-48F4-BFB2-BE3626C52F56}" type="presParOf" srcId="{83F72079-C1BA-4B53-9198-18576F824C80}" destId="{1B77052D-7C64-4EFD-80ED-6CA0A5FDF6C8}" srcOrd="2" destOrd="0" presId="urn:microsoft.com/office/officeart/2005/8/layout/lProcess2"/>
    <dgm:cxn modelId="{5A048608-4787-4C57-9161-E6AEE08FE7C1}" type="presParOf" srcId="{1B77052D-7C64-4EFD-80ED-6CA0A5FDF6C8}" destId="{1D28112B-347F-4652-A914-A011C0DE9D4C}" srcOrd="0" destOrd="0" presId="urn:microsoft.com/office/officeart/2005/8/layout/lProcess2"/>
    <dgm:cxn modelId="{51148524-C055-4F2A-BEFE-4517709E8A86}" type="presParOf" srcId="{1D28112B-347F-4652-A914-A011C0DE9D4C}" destId="{AE067428-8002-422A-AECE-0469D465CC64}" srcOrd="0" destOrd="0" presId="urn:microsoft.com/office/officeart/2005/8/layout/lProcess2"/>
    <dgm:cxn modelId="{5EC39675-1B78-47B1-B91F-B0004B473AD8}" type="presParOf" srcId="{1D28112B-347F-4652-A914-A011C0DE9D4C}" destId="{30FD4A98-CF1E-421D-A114-4D12BA5D3DAD}" srcOrd="1" destOrd="0" presId="urn:microsoft.com/office/officeart/2005/8/layout/lProcess2"/>
    <dgm:cxn modelId="{D04DA39F-5223-4E33-9A72-D647AFBB71C2}" type="presParOf" srcId="{1D28112B-347F-4652-A914-A011C0DE9D4C}" destId="{BEEE28C8-DA64-4449-9B92-54BA572798D4}" srcOrd="2" destOrd="0" presId="urn:microsoft.com/office/officeart/2005/8/layout/lProcess2"/>
    <dgm:cxn modelId="{82C27F9E-70F7-4EEF-99E5-AF7E351D07AF}" type="presParOf" srcId="{1D28112B-347F-4652-A914-A011C0DE9D4C}" destId="{3E7B44D5-DDE9-4D58-AB52-8DFF86002A15}" srcOrd="3" destOrd="0" presId="urn:microsoft.com/office/officeart/2005/8/layout/lProcess2"/>
    <dgm:cxn modelId="{60E10058-A9DD-4723-A568-9AB1ED8CC92F}" type="presParOf" srcId="{1D28112B-347F-4652-A914-A011C0DE9D4C}" destId="{E8E8A88D-E201-4187-97A1-D98C25D8CFBA}" srcOrd="4" destOrd="0" presId="urn:microsoft.com/office/officeart/2005/8/layout/lProcess2"/>
    <dgm:cxn modelId="{6BF806BD-F74E-4B7D-B93F-FC9511E49172}" type="presParOf" srcId="{1D28112B-347F-4652-A914-A011C0DE9D4C}" destId="{173B3792-ADDF-4D6F-A114-50DB4AE3EAB2}" srcOrd="5" destOrd="0" presId="urn:microsoft.com/office/officeart/2005/8/layout/lProcess2"/>
    <dgm:cxn modelId="{5CD94145-9E4A-4D61-9858-9F8FF697C2A0}" type="presParOf" srcId="{1D28112B-347F-4652-A914-A011C0DE9D4C}" destId="{C20EB175-F5A9-416D-B42C-7DFAFB29BB01}" srcOrd="6" destOrd="0" presId="urn:microsoft.com/office/officeart/2005/8/layout/lProcess2"/>
    <dgm:cxn modelId="{C67C473D-029B-4689-A208-9A7A01CA00B5}" type="presParOf" srcId="{6E37E510-ACAD-44C2-B255-EBED01082CB1}" destId="{0D3D42B3-668D-4617-8522-1CEC1FD05B72}" srcOrd="3" destOrd="0" presId="urn:microsoft.com/office/officeart/2005/8/layout/lProcess2"/>
    <dgm:cxn modelId="{77F58B14-CE8D-43EE-8AB6-E9F103C51D27}" type="presParOf" srcId="{6E37E510-ACAD-44C2-B255-EBED01082CB1}" destId="{3392665F-6442-4247-909A-BFA0A5329C79}" srcOrd="4" destOrd="0" presId="urn:microsoft.com/office/officeart/2005/8/layout/lProcess2"/>
    <dgm:cxn modelId="{75080E0F-95B4-485A-A106-6D026AFD7D74}" type="presParOf" srcId="{3392665F-6442-4247-909A-BFA0A5329C79}" destId="{B6DD55CF-B88D-454E-97CC-BA81D8633241}" srcOrd="0" destOrd="0" presId="urn:microsoft.com/office/officeart/2005/8/layout/lProcess2"/>
    <dgm:cxn modelId="{F9E8D08B-67AC-44E1-A7EF-9D1AF0E4D5D0}" type="presParOf" srcId="{3392665F-6442-4247-909A-BFA0A5329C79}" destId="{D7513BBC-7DA5-4B29-9811-4BBE99042D6E}" srcOrd="1" destOrd="0" presId="urn:microsoft.com/office/officeart/2005/8/layout/lProcess2"/>
    <dgm:cxn modelId="{073F4112-BC40-4219-99BD-F4C735BF3C84}" type="presParOf" srcId="{3392665F-6442-4247-909A-BFA0A5329C79}" destId="{EFFF870A-B86D-40C5-81F2-AE1D2B0668C4}" srcOrd="2" destOrd="0" presId="urn:microsoft.com/office/officeart/2005/8/layout/lProcess2"/>
    <dgm:cxn modelId="{2ADAAF6C-E738-421C-8E43-610521A28150}" type="presParOf" srcId="{EFFF870A-B86D-40C5-81F2-AE1D2B0668C4}" destId="{3503DD2E-FDAD-4141-8599-89366077D0B7}" srcOrd="0" destOrd="0" presId="urn:microsoft.com/office/officeart/2005/8/layout/lProcess2"/>
    <dgm:cxn modelId="{EDB9E04E-CD09-4B76-B8DC-12E9399CCCA8}" type="presParOf" srcId="{3503DD2E-FDAD-4141-8599-89366077D0B7}" destId="{20837D84-C024-4E9F-B9CF-710AC3FA52F3}" srcOrd="0" destOrd="0" presId="urn:microsoft.com/office/officeart/2005/8/layout/lProcess2"/>
    <dgm:cxn modelId="{A0CD5D47-C219-42A7-AAE9-854C49592A0C}" type="presParOf" srcId="{3503DD2E-FDAD-4141-8599-89366077D0B7}" destId="{7A5D4D8D-1509-4F3F-AF81-FDA9086DC2F0}" srcOrd="1" destOrd="0" presId="urn:microsoft.com/office/officeart/2005/8/layout/lProcess2"/>
    <dgm:cxn modelId="{24561589-C4A6-4E76-8DAF-B1E722DEDB55}" type="presParOf" srcId="{3503DD2E-FDAD-4141-8599-89366077D0B7}" destId="{31444B2D-AD24-44ED-872F-B61CB3D02A4F}" srcOrd="2" destOrd="0" presId="urn:microsoft.com/office/officeart/2005/8/layout/lProcess2"/>
    <dgm:cxn modelId="{FACA0DDA-8F10-47FC-B880-4FFB5976E14F}" type="presParOf" srcId="{3503DD2E-FDAD-4141-8599-89366077D0B7}" destId="{B50CFF3B-AF7F-4471-A620-FD74A321DA49}" srcOrd="3" destOrd="0" presId="urn:microsoft.com/office/officeart/2005/8/layout/lProcess2"/>
    <dgm:cxn modelId="{60E99815-1890-4F8D-9E92-C62A50E65E6D}" type="presParOf" srcId="{3503DD2E-FDAD-4141-8599-89366077D0B7}" destId="{0823EC29-4EC0-4BAB-9066-D9041AD3272F}" srcOrd="4" destOrd="0" presId="urn:microsoft.com/office/officeart/2005/8/layout/lProcess2"/>
    <dgm:cxn modelId="{AF7C2566-7CDB-4CE0-B03E-9426BFB2F30B}" type="presParOf" srcId="{3503DD2E-FDAD-4141-8599-89366077D0B7}" destId="{B338F8C6-82DE-4B76-9960-E01B10FFAA6B}" srcOrd="5" destOrd="0" presId="urn:microsoft.com/office/officeart/2005/8/layout/lProcess2"/>
    <dgm:cxn modelId="{B7ECEB55-9D49-4A57-9530-8559BE7F2BEF}" type="presParOf" srcId="{3503DD2E-FDAD-4141-8599-89366077D0B7}" destId="{D90F4662-793C-4C60-8E6E-C3166100FD57}" srcOrd="6" destOrd="0" presId="urn:microsoft.com/office/officeart/2005/8/layout/lProcess2"/>
    <dgm:cxn modelId="{CF7271E7-9466-4B39-9E92-32EE1DEC9A62}" type="presParOf" srcId="{3503DD2E-FDAD-4141-8599-89366077D0B7}" destId="{ACBAF0EE-10C8-41E6-AB16-751745EDDE65}" srcOrd="7" destOrd="0" presId="urn:microsoft.com/office/officeart/2005/8/layout/lProcess2"/>
    <dgm:cxn modelId="{FDFD11E0-840A-4E22-8D89-C3CD0F6DDE4D}" type="presParOf" srcId="{3503DD2E-FDAD-4141-8599-89366077D0B7}" destId="{60FEDFE1-4D22-41BF-9B22-4232EEC3730C}" srcOrd="8" destOrd="0" presId="urn:microsoft.com/office/officeart/2005/8/layout/lProcess2"/>
    <dgm:cxn modelId="{C1DA3436-3AC9-4F73-931E-955AB1526F36}" type="presParOf" srcId="{6E37E510-ACAD-44C2-B255-EBED01082CB1}" destId="{B18379FC-2684-4C61-B7C2-F66E61235C55}" srcOrd="5" destOrd="0" presId="urn:microsoft.com/office/officeart/2005/8/layout/lProcess2"/>
    <dgm:cxn modelId="{E7EF1267-A3CF-468A-BFD7-09F696A6B4FE}" type="presParOf" srcId="{6E37E510-ACAD-44C2-B255-EBED01082CB1}" destId="{78DC9CD6-4668-46FE-A040-18A17B15B953}" srcOrd="6" destOrd="0" presId="urn:microsoft.com/office/officeart/2005/8/layout/lProcess2"/>
    <dgm:cxn modelId="{2D688F47-97A1-4698-AE2D-654D428C4D3C}" type="presParOf" srcId="{78DC9CD6-4668-46FE-A040-18A17B15B953}" destId="{97F1BB5B-2B45-4470-ABB7-D3B32D8BFB75}" srcOrd="0" destOrd="0" presId="urn:microsoft.com/office/officeart/2005/8/layout/lProcess2"/>
    <dgm:cxn modelId="{FA54013E-2883-40CC-A424-265CC4BDAABD}" type="presParOf" srcId="{78DC9CD6-4668-46FE-A040-18A17B15B953}" destId="{0202B974-784E-4EC7-840B-19DE95C9FAF3}" srcOrd="1" destOrd="0" presId="urn:microsoft.com/office/officeart/2005/8/layout/lProcess2"/>
    <dgm:cxn modelId="{1771B7EB-CA3C-4BB7-9416-3DF6F89D50E3}" type="presParOf" srcId="{78DC9CD6-4668-46FE-A040-18A17B15B953}" destId="{C9F3E1B0-8733-452D-B714-5532BA25AC0E}" srcOrd="2" destOrd="0" presId="urn:microsoft.com/office/officeart/2005/8/layout/lProcess2"/>
    <dgm:cxn modelId="{834CF168-7303-449A-898D-3611D3804F59}" type="presParOf" srcId="{C9F3E1B0-8733-452D-B714-5532BA25AC0E}" destId="{E7679568-98BD-45C2-B1FB-02C4BA611E0F}" srcOrd="0" destOrd="0" presId="urn:microsoft.com/office/officeart/2005/8/layout/lProcess2"/>
    <dgm:cxn modelId="{476E70EB-CD99-4D39-A968-E2C624F559EC}" type="presParOf" srcId="{E7679568-98BD-45C2-B1FB-02C4BA611E0F}" destId="{EE4A70B3-B8E9-455B-BAFF-9560A0D93075}" srcOrd="0" destOrd="0" presId="urn:microsoft.com/office/officeart/2005/8/layout/lProcess2"/>
    <dgm:cxn modelId="{C8CC6888-65ED-45BD-AE17-0B8FBDA1D2A3}" type="presParOf" srcId="{E7679568-98BD-45C2-B1FB-02C4BA611E0F}" destId="{4BBB1316-6382-49DE-8FA3-B43F8D985263}" srcOrd="1" destOrd="0" presId="urn:microsoft.com/office/officeart/2005/8/layout/lProcess2"/>
    <dgm:cxn modelId="{913788A2-2D08-49C8-A212-4D24449B104E}" type="presParOf" srcId="{E7679568-98BD-45C2-B1FB-02C4BA611E0F}" destId="{1828EB8E-340C-467E-BDBB-080B7BA210D8}" srcOrd="2" destOrd="0" presId="urn:microsoft.com/office/officeart/2005/8/layout/lProcess2"/>
    <dgm:cxn modelId="{FD90A189-771D-46E5-96D9-9206F701A66F}" type="presParOf" srcId="{E7679568-98BD-45C2-B1FB-02C4BA611E0F}" destId="{C7863CF3-3F2D-449A-A341-DCEBB8CA9B48}" srcOrd="3" destOrd="0" presId="urn:microsoft.com/office/officeart/2005/8/layout/lProcess2"/>
    <dgm:cxn modelId="{DDC8F935-322D-4CB5-84A1-9300DC29338F}" type="presParOf" srcId="{E7679568-98BD-45C2-B1FB-02C4BA611E0F}" destId="{8EB7752E-3B72-4AD7-B190-9E44A1F460AE}" srcOrd="4" destOrd="0" presId="urn:microsoft.com/office/officeart/2005/8/layout/lProcess2"/>
    <dgm:cxn modelId="{4113C802-9E87-45A3-B794-895065D70092}" type="presParOf" srcId="{E7679568-98BD-45C2-B1FB-02C4BA611E0F}" destId="{6C04D86F-6ED6-4428-8FAD-99628821F128}" srcOrd="5" destOrd="0" presId="urn:microsoft.com/office/officeart/2005/8/layout/lProcess2"/>
    <dgm:cxn modelId="{BD551DA6-1233-445A-9C88-609DC3067DAC}" type="presParOf" srcId="{E7679568-98BD-45C2-B1FB-02C4BA611E0F}" destId="{A2465A93-8970-48FE-98E8-96C0EC8816E3}" srcOrd="6" destOrd="0" presId="urn:microsoft.com/office/officeart/2005/8/layout/lProcess2"/>
    <dgm:cxn modelId="{9A765908-6D7F-411E-900C-F24EF351E976}" type="presParOf" srcId="{6E37E510-ACAD-44C2-B255-EBED01082CB1}" destId="{8AFEC0C9-4448-41EA-B4DD-9C13F39DF04D}" srcOrd="7" destOrd="0" presId="urn:microsoft.com/office/officeart/2005/8/layout/lProcess2"/>
    <dgm:cxn modelId="{0D8818D8-E829-490A-8CAD-0522C067E955}" type="presParOf" srcId="{6E37E510-ACAD-44C2-B255-EBED01082CB1}" destId="{FD074D7A-1627-412C-B036-51C76DE0970C}" srcOrd="8" destOrd="0" presId="urn:microsoft.com/office/officeart/2005/8/layout/lProcess2"/>
    <dgm:cxn modelId="{CF2670E6-437C-4420-8B54-54E7BD667DAB}" type="presParOf" srcId="{FD074D7A-1627-412C-B036-51C76DE0970C}" destId="{F1D37215-46AE-4B81-9630-BE7296EF8251}" srcOrd="0" destOrd="0" presId="urn:microsoft.com/office/officeart/2005/8/layout/lProcess2"/>
    <dgm:cxn modelId="{6BD14569-23F3-4B47-A511-8A5F07A8D506}" type="presParOf" srcId="{FD074D7A-1627-412C-B036-51C76DE0970C}" destId="{D11F11A0-3543-4C19-BA49-5D1FF181912E}" srcOrd="1" destOrd="0" presId="urn:microsoft.com/office/officeart/2005/8/layout/lProcess2"/>
    <dgm:cxn modelId="{BD8083F1-A991-4711-B417-33D2D6D19BF0}" type="presParOf" srcId="{FD074D7A-1627-412C-B036-51C76DE0970C}" destId="{3B7A06DF-7AC2-44C8-A33E-987313C4CBF2}" srcOrd="2" destOrd="0" presId="urn:microsoft.com/office/officeart/2005/8/layout/lProcess2"/>
    <dgm:cxn modelId="{D59520B9-E9F1-4FA8-9354-068F3A122C03}" type="presParOf" srcId="{3B7A06DF-7AC2-44C8-A33E-987313C4CBF2}" destId="{BFA13C4F-9B1E-4939-84CE-DCD41A42B677}" srcOrd="0" destOrd="0" presId="urn:microsoft.com/office/officeart/2005/8/layout/lProcess2"/>
    <dgm:cxn modelId="{FCD07F14-4FA8-4A5F-95C1-F80E5F614032}" type="presParOf" srcId="{BFA13C4F-9B1E-4939-84CE-DCD41A42B677}" destId="{0F1C58A8-1F3A-4042-AAB9-81F210781889}" srcOrd="0" destOrd="0" presId="urn:microsoft.com/office/officeart/2005/8/layout/lProcess2"/>
    <dgm:cxn modelId="{CBEE1679-3AE1-4E73-BB22-0BBE6D29C3D5}" type="presParOf" srcId="{BFA13C4F-9B1E-4939-84CE-DCD41A42B677}" destId="{9568B393-789C-47A3-BBA8-A204B0A672B9}" srcOrd="1" destOrd="0" presId="urn:microsoft.com/office/officeart/2005/8/layout/lProcess2"/>
    <dgm:cxn modelId="{0C65237C-C49B-460D-9DCB-5B9F69F9DC8C}" type="presParOf" srcId="{BFA13C4F-9B1E-4939-84CE-DCD41A42B677}" destId="{326EB122-27C0-42CD-AD40-2292949AB2DB}" srcOrd="2" destOrd="0" presId="urn:microsoft.com/office/officeart/2005/8/layout/lProcess2"/>
    <dgm:cxn modelId="{DE25410A-D4B6-40A0-AE0D-EF1441DA3A0B}" type="presParOf" srcId="{BFA13C4F-9B1E-4939-84CE-DCD41A42B677}" destId="{30DDACAB-96D6-4A7D-9922-8DA375518250}" srcOrd="3" destOrd="0" presId="urn:microsoft.com/office/officeart/2005/8/layout/lProcess2"/>
    <dgm:cxn modelId="{704B577F-412D-481C-BBD6-FB98708627A3}" type="presParOf" srcId="{BFA13C4F-9B1E-4939-84CE-DCD41A42B677}" destId="{FF452A9C-EA22-4159-9586-E8CD16FC0346}" srcOrd="4" destOrd="0" presId="urn:microsoft.com/office/officeart/2005/8/layout/lProcess2"/>
    <dgm:cxn modelId="{441F34C1-1C63-44B4-ABAE-7CB7F0CED404}" type="presParOf" srcId="{BFA13C4F-9B1E-4939-84CE-DCD41A42B677}" destId="{253E7045-6E5A-46B8-9F14-A2AE570B6C13}" srcOrd="5" destOrd="0" presId="urn:microsoft.com/office/officeart/2005/8/layout/lProcess2"/>
    <dgm:cxn modelId="{45180C53-F053-4ED6-81FC-CAB8AEDD3A61}" type="presParOf" srcId="{BFA13C4F-9B1E-4939-84CE-DCD41A42B677}" destId="{08B2D2DC-3C51-4E19-B19C-A782605786A3}" srcOrd="6" destOrd="0" presId="urn:microsoft.com/office/officeart/2005/8/layout/lProcess2"/>
    <dgm:cxn modelId="{F5A592DD-6ECE-4C8E-9E90-CF1666682DB0}" type="presParOf" srcId="{6E37E510-ACAD-44C2-B255-EBED01082CB1}" destId="{990DF2E3-0195-4ED8-A0D4-0B8BA60F842E}" srcOrd="9" destOrd="0" presId="urn:microsoft.com/office/officeart/2005/8/layout/lProcess2"/>
    <dgm:cxn modelId="{1A5F2AD0-E0FA-4905-AF98-4FE18D21D4D1}" type="presParOf" srcId="{6E37E510-ACAD-44C2-B255-EBED01082CB1}" destId="{DADBADD6-1FD1-4EE7-857C-CD9C9AEF946E}" srcOrd="10" destOrd="0" presId="urn:microsoft.com/office/officeart/2005/8/layout/lProcess2"/>
    <dgm:cxn modelId="{DADB14CB-2ADE-4D22-A76E-5F122BB6FC3A}" type="presParOf" srcId="{DADBADD6-1FD1-4EE7-857C-CD9C9AEF946E}" destId="{6016BEA1-89F1-4167-A115-39B1AFB166E9}" srcOrd="0" destOrd="0" presId="urn:microsoft.com/office/officeart/2005/8/layout/lProcess2"/>
    <dgm:cxn modelId="{904F790F-39CA-4C47-8577-469C10D408D9}" type="presParOf" srcId="{DADBADD6-1FD1-4EE7-857C-CD9C9AEF946E}" destId="{0030160D-9379-4842-8594-DA98B33D0D55}" srcOrd="1" destOrd="0" presId="urn:microsoft.com/office/officeart/2005/8/layout/lProcess2"/>
    <dgm:cxn modelId="{3B49D209-0426-4C63-BD82-789FDBB76D3A}" type="presParOf" srcId="{DADBADD6-1FD1-4EE7-857C-CD9C9AEF946E}" destId="{4D887239-16FD-47E3-A524-F67848BFD266}" srcOrd="2" destOrd="0" presId="urn:microsoft.com/office/officeart/2005/8/layout/lProcess2"/>
    <dgm:cxn modelId="{9B08002A-C913-45FE-9AC3-A5BB08FDF399}" type="presParOf" srcId="{4D887239-16FD-47E3-A524-F67848BFD266}" destId="{5508FE31-61EE-4E90-AEDB-2595B83B2DA4}" srcOrd="0" destOrd="0" presId="urn:microsoft.com/office/officeart/2005/8/layout/lProcess2"/>
    <dgm:cxn modelId="{D6629E7D-D6BF-4C1C-B6AB-73FF982ECAAD}" type="presParOf" srcId="{5508FE31-61EE-4E90-AEDB-2595B83B2DA4}" destId="{5CC7854E-E06F-45C2-A0C9-00BB9986AA2E}" srcOrd="0" destOrd="0" presId="urn:microsoft.com/office/officeart/2005/8/layout/lProcess2"/>
    <dgm:cxn modelId="{67145A08-66EB-4185-ADFC-2C9DC50D31D8}" type="presParOf" srcId="{5508FE31-61EE-4E90-AEDB-2595B83B2DA4}" destId="{23445442-6557-4ACC-800A-EE249E634578}" srcOrd="1" destOrd="0" presId="urn:microsoft.com/office/officeart/2005/8/layout/lProcess2"/>
    <dgm:cxn modelId="{63B7D515-6689-431C-88E6-1F00F909EB27}" type="presParOf" srcId="{5508FE31-61EE-4E90-AEDB-2595B83B2DA4}" destId="{AE26369F-25AA-4965-9627-FED6B4AD972E}" srcOrd="2" destOrd="0" presId="urn:microsoft.com/office/officeart/2005/8/layout/lProcess2"/>
    <dgm:cxn modelId="{79E451EA-B353-4144-B67D-0656B6AF7EDA}" type="presParOf" srcId="{5508FE31-61EE-4E90-AEDB-2595B83B2DA4}" destId="{3D988015-CC9C-4F7F-A5D3-5546C06950BF}" srcOrd="3" destOrd="0" presId="urn:microsoft.com/office/officeart/2005/8/layout/lProcess2"/>
    <dgm:cxn modelId="{EB4A1DE5-70FF-48F7-AADC-CCCC348AE660}" type="presParOf" srcId="{5508FE31-61EE-4E90-AEDB-2595B83B2DA4}" destId="{9EA2483B-7540-4E6D-B247-EC08BA975ED0}" srcOrd="4" destOrd="0" presId="urn:microsoft.com/office/officeart/2005/8/layout/lProcess2"/>
    <dgm:cxn modelId="{6F649ADD-D3FC-409C-A305-591FFE848E31}" type="presParOf" srcId="{6E37E510-ACAD-44C2-B255-EBED01082CB1}" destId="{F316FD9D-6C61-4118-BDD1-90E5BDC588B4}" srcOrd="11" destOrd="0" presId="urn:microsoft.com/office/officeart/2005/8/layout/lProcess2"/>
    <dgm:cxn modelId="{30490660-B899-46AD-AE9F-742C9272413F}" type="presParOf" srcId="{6E37E510-ACAD-44C2-B255-EBED01082CB1}" destId="{99AEF4B7-7E55-4487-A028-5A57D4B7AD64}" srcOrd="12" destOrd="0" presId="urn:microsoft.com/office/officeart/2005/8/layout/lProcess2"/>
    <dgm:cxn modelId="{C14EAB8A-7DE3-4151-B441-9021540DA0C2}" type="presParOf" srcId="{99AEF4B7-7E55-4487-A028-5A57D4B7AD64}" destId="{482D0EAC-6136-4897-BAB7-B5753F0F9869}" srcOrd="0" destOrd="0" presId="urn:microsoft.com/office/officeart/2005/8/layout/lProcess2"/>
    <dgm:cxn modelId="{DF1DF8AA-0A5D-4FCC-8ECA-085403C66BEE}" type="presParOf" srcId="{99AEF4B7-7E55-4487-A028-5A57D4B7AD64}" destId="{87CB45EF-C5E9-4391-AB97-9998FF8D083E}" srcOrd="1" destOrd="0" presId="urn:microsoft.com/office/officeart/2005/8/layout/lProcess2"/>
    <dgm:cxn modelId="{DC5546CA-FA7F-406F-B760-AEA9FFC1CE6C}" type="presParOf" srcId="{99AEF4B7-7E55-4487-A028-5A57D4B7AD64}" destId="{A0F3BA30-6E8B-4E70-98A9-3FB2285EB068}" srcOrd="2" destOrd="0" presId="urn:microsoft.com/office/officeart/2005/8/layout/lProcess2"/>
    <dgm:cxn modelId="{5DC53D2C-FAB6-49BB-AF2F-26DC46C1BBE5}" type="presParOf" srcId="{A0F3BA30-6E8B-4E70-98A9-3FB2285EB068}" destId="{5DBBCE63-EC5D-49B8-88D6-62CD881834E1}" srcOrd="0" destOrd="0" presId="urn:microsoft.com/office/officeart/2005/8/layout/lProcess2"/>
    <dgm:cxn modelId="{88A5A2BF-EA66-42D3-B611-AF9883E31E93}" type="presParOf" srcId="{5DBBCE63-EC5D-49B8-88D6-62CD881834E1}" destId="{AF1D9BFF-21D8-478C-998A-D2D57ADCB7EE}" srcOrd="0" destOrd="0" presId="urn:microsoft.com/office/officeart/2005/8/layout/lProcess2"/>
    <dgm:cxn modelId="{4D31884D-88C5-4CB5-B213-4869DEAA8B7E}" type="presParOf" srcId="{5DBBCE63-EC5D-49B8-88D6-62CD881834E1}" destId="{268B473B-37E2-4B80-B88D-74A5ABDED728}" srcOrd="1" destOrd="0" presId="urn:microsoft.com/office/officeart/2005/8/layout/lProcess2"/>
    <dgm:cxn modelId="{B2D38CDF-3E55-4E74-917C-10648F13FFCD}" type="presParOf" srcId="{5DBBCE63-EC5D-49B8-88D6-62CD881834E1}" destId="{BF1038A0-BA46-4DDC-9636-F42FAAE10CCD}" srcOrd="2" destOrd="0" presId="urn:microsoft.com/office/officeart/2005/8/layout/lProcess2"/>
    <dgm:cxn modelId="{0D8DC27E-6D38-4945-BCF9-4CEFAD28211D}" type="presParOf" srcId="{6E37E510-ACAD-44C2-B255-EBED01082CB1}" destId="{5479599B-D51F-4C37-8AD7-137C3F497A5D}" srcOrd="13" destOrd="0" presId="urn:microsoft.com/office/officeart/2005/8/layout/lProcess2"/>
    <dgm:cxn modelId="{1AB5F4B9-32C1-49AA-93DA-2DCD23396E2E}" type="presParOf" srcId="{6E37E510-ACAD-44C2-B255-EBED01082CB1}" destId="{612E6BA2-4C43-4E2A-BAA1-F8B5E905DBC1}" srcOrd="14" destOrd="0" presId="urn:microsoft.com/office/officeart/2005/8/layout/lProcess2"/>
    <dgm:cxn modelId="{F4D4E234-1ACD-4672-B214-BAE14B41B424}" type="presParOf" srcId="{612E6BA2-4C43-4E2A-BAA1-F8B5E905DBC1}" destId="{44651B0F-5E70-406F-83C3-02C92889AF37}" srcOrd="0" destOrd="0" presId="urn:microsoft.com/office/officeart/2005/8/layout/lProcess2"/>
    <dgm:cxn modelId="{81AE1AD2-F817-4875-BFC3-06E8B4242C75}" type="presParOf" srcId="{612E6BA2-4C43-4E2A-BAA1-F8B5E905DBC1}" destId="{617AD686-2BA9-47AB-91D8-482785337051}" srcOrd="1" destOrd="0" presId="urn:microsoft.com/office/officeart/2005/8/layout/lProcess2"/>
    <dgm:cxn modelId="{C73EF943-3055-40E0-9109-019D905A36E9}" type="presParOf" srcId="{612E6BA2-4C43-4E2A-BAA1-F8B5E905DBC1}" destId="{396DD1F0-18D5-4279-819A-95F5FD048A03}" srcOrd="2" destOrd="0" presId="urn:microsoft.com/office/officeart/2005/8/layout/lProcess2"/>
    <dgm:cxn modelId="{B06451C9-5305-4BFC-AA2D-D649A57FA0E9}" type="presParOf" srcId="{396DD1F0-18D5-4279-819A-95F5FD048A03}" destId="{C2A9F5A3-54AE-442F-9CD4-5F8E60444B4D}" srcOrd="0" destOrd="0" presId="urn:microsoft.com/office/officeart/2005/8/layout/lProcess2"/>
    <dgm:cxn modelId="{B8C045AD-328E-4DE0-A7BE-BEBA2F3F89A9}" type="presParOf" srcId="{C2A9F5A3-54AE-442F-9CD4-5F8E60444B4D}" destId="{F9C2FE0E-1391-4E78-ADFE-8FBCC1631AE8}" srcOrd="0" destOrd="0" presId="urn:microsoft.com/office/officeart/2005/8/layout/lProcess2"/>
    <dgm:cxn modelId="{7D0F40EC-F3D5-495A-99EE-40C186B5D8B9}" type="presParOf" srcId="{C2A9F5A3-54AE-442F-9CD4-5F8E60444B4D}" destId="{66D29AB3-73B8-447A-B434-CCA786FCBC56}" srcOrd="1" destOrd="0" presId="urn:microsoft.com/office/officeart/2005/8/layout/lProcess2"/>
    <dgm:cxn modelId="{34439935-B0C3-457D-B039-C709DE2DB9E2}" type="presParOf" srcId="{C2A9F5A3-54AE-442F-9CD4-5F8E60444B4D}" destId="{AF44B29C-F974-4D31-B374-B1E8B2B0DF55}" srcOrd="2" destOrd="0" presId="urn:microsoft.com/office/officeart/2005/8/layout/lProcess2"/>
    <dgm:cxn modelId="{4607C343-A8C6-4108-AA56-88A6246C1E4B}" type="presParOf" srcId="{C2A9F5A3-54AE-442F-9CD4-5F8E60444B4D}" destId="{CAE457FF-DFA8-40D1-ACEA-140DE6B03035}" srcOrd="3" destOrd="0" presId="urn:microsoft.com/office/officeart/2005/8/layout/lProcess2"/>
    <dgm:cxn modelId="{958A8DAD-B9CA-4D1C-822A-ED1B18D244B3}" type="presParOf" srcId="{C2A9F5A3-54AE-442F-9CD4-5F8E60444B4D}" destId="{D3F9877A-EE20-4683-BA9C-0D9EBB0EAD0B}" srcOrd="4" destOrd="0" presId="urn:microsoft.com/office/officeart/2005/8/layout/lProcess2"/>
    <dgm:cxn modelId="{09F9B846-97C8-43EC-A629-5F9AC77CBC10}" type="presParOf" srcId="{6E37E510-ACAD-44C2-B255-EBED01082CB1}" destId="{B6C5908B-66EF-41D4-93F1-1DB4FB02704A}" srcOrd="15" destOrd="0" presId="urn:microsoft.com/office/officeart/2005/8/layout/lProcess2"/>
    <dgm:cxn modelId="{DE78C1A3-2CB1-4207-B063-B6ED764F4B8E}" type="presParOf" srcId="{6E37E510-ACAD-44C2-B255-EBED01082CB1}" destId="{D8102611-704F-4B4A-B520-61A995482637}" srcOrd="16" destOrd="0" presId="urn:microsoft.com/office/officeart/2005/8/layout/lProcess2"/>
    <dgm:cxn modelId="{FE16FBDD-99CD-4366-9BB3-80A3A54B023A}" type="presParOf" srcId="{D8102611-704F-4B4A-B520-61A995482637}" destId="{B339AF0A-B76A-491F-AC64-12B42542540A}" srcOrd="0" destOrd="0" presId="urn:microsoft.com/office/officeart/2005/8/layout/lProcess2"/>
    <dgm:cxn modelId="{255789AA-8349-4FFD-829F-738ACE868401}" type="presParOf" srcId="{D8102611-704F-4B4A-B520-61A995482637}" destId="{9AB4AF23-94A4-4AC9-8311-017EB3E90C86}" srcOrd="1" destOrd="0" presId="urn:microsoft.com/office/officeart/2005/8/layout/lProcess2"/>
    <dgm:cxn modelId="{D0985C01-CC89-459A-AAB1-639B6E2DE2D0}" type="presParOf" srcId="{D8102611-704F-4B4A-B520-61A995482637}" destId="{65F7F659-E76F-4056-A60E-4EB62EB175F7}" srcOrd="2" destOrd="0" presId="urn:microsoft.com/office/officeart/2005/8/layout/lProcess2"/>
    <dgm:cxn modelId="{7D2514DE-B53E-49E7-8947-34E2C9E2C780}" type="presParOf" srcId="{65F7F659-E76F-4056-A60E-4EB62EB175F7}" destId="{F86DBDA5-6948-4009-A28E-E1D893FA6DC9}" srcOrd="0" destOrd="0" presId="urn:microsoft.com/office/officeart/2005/8/layout/lProcess2"/>
    <dgm:cxn modelId="{331DFF81-B01B-4A81-BFD5-5230AEB77907}" type="presParOf" srcId="{F86DBDA5-6948-4009-A28E-E1D893FA6DC9}" destId="{82057F0A-BEDC-477C-8E3D-496A2A98AE67}" srcOrd="0" destOrd="0" presId="urn:microsoft.com/office/officeart/2005/8/layout/lProcess2"/>
    <dgm:cxn modelId="{B059C843-83BB-4294-9DA2-795A343CED1B}" type="presParOf" srcId="{F86DBDA5-6948-4009-A28E-E1D893FA6DC9}" destId="{341A78FB-8BD6-4A6A-85BE-22C63A6D5CD8}" srcOrd="1" destOrd="0" presId="urn:microsoft.com/office/officeart/2005/8/layout/lProcess2"/>
    <dgm:cxn modelId="{8D0D6E2E-DA50-4F7A-A732-1D0733FD8E15}" type="presParOf" srcId="{F86DBDA5-6948-4009-A28E-E1D893FA6DC9}" destId="{527A3709-2B85-44F8-8778-79A9B2BC6B33}" srcOrd="2" destOrd="0" presId="urn:microsoft.com/office/officeart/2005/8/layout/lProcess2"/>
    <dgm:cxn modelId="{A38B55FA-B0D5-413A-A4D8-183986298E50}" type="presParOf" srcId="{F86DBDA5-6948-4009-A28E-E1D893FA6DC9}" destId="{A6776E5D-2304-4706-8998-332F95E1FE6B}" srcOrd="3" destOrd="0" presId="urn:microsoft.com/office/officeart/2005/8/layout/lProcess2"/>
    <dgm:cxn modelId="{F58C1EFB-8A40-4636-B0D2-AEEC957FE712}" type="presParOf" srcId="{F86DBDA5-6948-4009-A28E-E1D893FA6DC9}" destId="{29F27CCA-9127-47C5-81B1-F961DCCD4D0E}" srcOrd="4" destOrd="0" presId="urn:microsoft.com/office/officeart/2005/8/layout/lProcess2"/>
    <dgm:cxn modelId="{7FF1628A-6F63-4920-92C9-94F81AF39E09}" type="presParOf" srcId="{6E37E510-ACAD-44C2-B255-EBED01082CB1}" destId="{C4B003CF-A208-4799-9A9F-5848790D954B}" srcOrd="17" destOrd="0" presId="urn:microsoft.com/office/officeart/2005/8/layout/lProcess2"/>
    <dgm:cxn modelId="{983ADD93-85B1-47E8-BD50-5693C67E59F1}" type="presParOf" srcId="{6E37E510-ACAD-44C2-B255-EBED01082CB1}" destId="{F0F3625A-C159-43E5-B92C-E494802978BE}" srcOrd="18" destOrd="0" presId="urn:microsoft.com/office/officeart/2005/8/layout/lProcess2"/>
    <dgm:cxn modelId="{74D5DEA5-5D7C-4236-9750-8E2649452969}" type="presParOf" srcId="{F0F3625A-C159-43E5-B92C-E494802978BE}" destId="{CC53CBB5-1ABF-4979-A44A-AD0B7E32C127}" srcOrd="0" destOrd="0" presId="urn:microsoft.com/office/officeart/2005/8/layout/lProcess2"/>
    <dgm:cxn modelId="{17E08DF3-2521-4193-A9BB-9171A098BF5E}" type="presParOf" srcId="{F0F3625A-C159-43E5-B92C-E494802978BE}" destId="{FF9A1A31-6564-40E0-B89A-FC83680A462C}" srcOrd="1" destOrd="0" presId="urn:microsoft.com/office/officeart/2005/8/layout/lProcess2"/>
    <dgm:cxn modelId="{5FE6C116-7D79-4C0C-801D-317555A328DB}" type="presParOf" srcId="{F0F3625A-C159-43E5-B92C-E494802978BE}" destId="{0E28EAAF-92E0-449C-9810-32350BBDA770}" srcOrd="2" destOrd="0" presId="urn:microsoft.com/office/officeart/2005/8/layout/lProcess2"/>
    <dgm:cxn modelId="{7712EE6A-EBC9-496D-93BD-30E6BD741EBF}" type="presParOf" srcId="{0E28EAAF-92E0-449C-9810-32350BBDA770}" destId="{80F66022-5E6D-4EA9-A7A5-94C254F8DCFB}" srcOrd="0" destOrd="0" presId="urn:microsoft.com/office/officeart/2005/8/layout/lProcess2"/>
    <dgm:cxn modelId="{02549318-0AD7-4CD4-8BCE-0381074E3A3D}" type="presParOf" srcId="{80F66022-5E6D-4EA9-A7A5-94C254F8DCFB}" destId="{A9FE5586-8FE1-4430-8A54-F3CC6B0E2F6F}" srcOrd="0" destOrd="0" presId="urn:microsoft.com/office/officeart/2005/8/layout/lProcess2"/>
    <dgm:cxn modelId="{7D70F5CB-ED8C-43D6-9575-0EE987ECCCA7}" type="presParOf" srcId="{80F66022-5E6D-4EA9-A7A5-94C254F8DCFB}" destId="{15AA839A-42D7-4BC2-A855-FB5DDCA3C99B}" srcOrd="1" destOrd="0" presId="urn:microsoft.com/office/officeart/2005/8/layout/lProcess2"/>
    <dgm:cxn modelId="{2F320230-717F-4FA1-AAE3-D8DE2B2B72D1}" type="presParOf" srcId="{80F66022-5E6D-4EA9-A7A5-94C254F8DCFB}" destId="{ECE9CD2D-F9E3-4F78-80CC-0553C40D2937}" srcOrd="2" destOrd="0" presId="urn:microsoft.com/office/officeart/2005/8/layout/lProcess2"/>
    <dgm:cxn modelId="{BDB34C3A-8A63-4C98-BB4C-F4A4CAD1B0F8}" type="presParOf" srcId="{80F66022-5E6D-4EA9-A7A5-94C254F8DCFB}" destId="{FD15AF05-F22C-4847-9426-52D440E329F2}" srcOrd="3" destOrd="0" presId="urn:microsoft.com/office/officeart/2005/8/layout/lProcess2"/>
    <dgm:cxn modelId="{56C15A26-F48F-4617-AC25-ADC63903BD15}" type="presParOf" srcId="{80F66022-5E6D-4EA9-A7A5-94C254F8DCFB}" destId="{E21DBB5F-B72B-43B1-ABD6-D98392BE9596}" srcOrd="4" destOrd="0" presId="urn:microsoft.com/office/officeart/2005/8/layout/lProcess2"/>
    <dgm:cxn modelId="{C67916C8-49E3-4CB4-A0EC-10A19BFF8CEC}" type="presParOf" srcId="{80F66022-5E6D-4EA9-A7A5-94C254F8DCFB}" destId="{AB19DC55-8D1E-4EF8-B369-43DB0C900406}" srcOrd="5" destOrd="0" presId="urn:microsoft.com/office/officeart/2005/8/layout/lProcess2"/>
    <dgm:cxn modelId="{EB16AAE6-C38D-4D2C-B683-4C3BA92A3120}" type="presParOf" srcId="{80F66022-5E6D-4EA9-A7A5-94C254F8DCFB}" destId="{F108C63F-6809-4F2A-83AA-C9B233C3BF5A}" srcOrd="6" destOrd="0" presId="urn:microsoft.com/office/officeart/2005/8/layout/lProcess2"/>
    <dgm:cxn modelId="{5C4E7AA0-3BFC-477E-8532-AD503969AAC9}" type="presParOf" srcId="{6E37E510-ACAD-44C2-B255-EBED01082CB1}" destId="{E0705C12-2AB6-4CC2-A2F0-994FBA082ECC}" srcOrd="19" destOrd="0" presId="urn:microsoft.com/office/officeart/2005/8/layout/lProcess2"/>
    <dgm:cxn modelId="{E105EF83-1C9F-418E-8218-D13A2BDD9FDE}" type="presParOf" srcId="{6E37E510-ACAD-44C2-B255-EBED01082CB1}" destId="{FC4A98D8-2E2F-4F64-8CD5-FAFB6C046BCE}" srcOrd="20" destOrd="0" presId="urn:microsoft.com/office/officeart/2005/8/layout/lProcess2"/>
    <dgm:cxn modelId="{51A1B772-231D-4B72-BC92-6963D5BC86B8}" type="presParOf" srcId="{FC4A98D8-2E2F-4F64-8CD5-FAFB6C046BCE}" destId="{8B15509B-899D-4471-B541-95FF5D3F0C26}" srcOrd="0" destOrd="0" presId="urn:microsoft.com/office/officeart/2005/8/layout/lProcess2"/>
    <dgm:cxn modelId="{FE8E08F5-0E24-4867-A6B2-2DAB2D57BB23}" type="presParOf" srcId="{FC4A98D8-2E2F-4F64-8CD5-FAFB6C046BCE}" destId="{8924DA4C-DD2E-4251-8651-9ABC118DE198}" srcOrd="1" destOrd="0" presId="urn:microsoft.com/office/officeart/2005/8/layout/lProcess2"/>
    <dgm:cxn modelId="{B9B2E5A7-9D06-409A-95E8-654DDABFC1AE}" type="presParOf" srcId="{FC4A98D8-2E2F-4F64-8CD5-FAFB6C046BCE}" destId="{49D3AD91-DC0D-4CD7-93F6-9EEEF1CE377F}" srcOrd="2" destOrd="0" presId="urn:microsoft.com/office/officeart/2005/8/layout/lProcess2"/>
    <dgm:cxn modelId="{8C8E7FAD-1322-4289-9F46-F34B5A856E73}" type="presParOf" srcId="{49D3AD91-DC0D-4CD7-93F6-9EEEF1CE377F}" destId="{BFDA8337-066A-4414-8618-71F63119F87B}" srcOrd="0" destOrd="0" presId="urn:microsoft.com/office/officeart/2005/8/layout/lProcess2"/>
    <dgm:cxn modelId="{6EE9058D-3AB6-41AC-B643-12D5B58EDDA3}" type="presParOf" srcId="{BFDA8337-066A-4414-8618-71F63119F87B}" destId="{C051BB74-2F93-4AF1-A141-C904D83C738C}" srcOrd="0" destOrd="0" presId="urn:microsoft.com/office/officeart/2005/8/layout/lProcess2"/>
    <dgm:cxn modelId="{5DB0E0F8-D918-476E-BFA0-21B1D0F8AA46}" type="presParOf" srcId="{6E37E510-ACAD-44C2-B255-EBED01082CB1}" destId="{E21CFD61-6AE4-43D6-911B-90C11D23A80D}" srcOrd="21" destOrd="0" presId="urn:microsoft.com/office/officeart/2005/8/layout/lProcess2"/>
    <dgm:cxn modelId="{3BA4E784-CE0E-42D4-809A-28E571AD73C4}" type="presParOf" srcId="{6E37E510-ACAD-44C2-B255-EBED01082CB1}" destId="{FA9264FD-34E8-4020-B5B6-7B09EEB5FA3F}" srcOrd="22" destOrd="0" presId="urn:microsoft.com/office/officeart/2005/8/layout/lProcess2"/>
    <dgm:cxn modelId="{43AA8468-444A-4CBA-BB2C-BF0B79BD7EC7}" type="presParOf" srcId="{FA9264FD-34E8-4020-B5B6-7B09EEB5FA3F}" destId="{D4846578-2305-4F8E-BD89-77D7803A5221}" srcOrd="0" destOrd="0" presId="urn:microsoft.com/office/officeart/2005/8/layout/lProcess2"/>
    <dgm:cxn modelId="{DFBDB1CC-9121-4756-85DF-9863D533E3CF}" type="presParOf" srcId="{FA9264FD-34E8-4020-B5B6-7B09EEB5FA3F}" destId="{C6612C8D-6FA1-46F4-A718-B8E7255D72F5}" srcOrd="1" destOrd="0" presId="urn:microsoft.com/office/officeart/2005/8/layout/lProcess2"/>
    <dgm:cxn modelId="{48F54485-9B5C-4708-BF35-3F9ED67DA4EB}" type="presParOf" srcId="{FA9264FD-34E8-4020-B5B6-7B09EEB5FA3F}" destId="{AA76A8F3-3D30-44B2-8406-A0A731B479E3}" srcOrd="2" destOrd="0" presId="urn:microsoft.com/office/officeart/2005/8/layout/lProcess2"/>
    <dgm:cxn modelId="{87753054-6A6E-44F8-8E10-B477EFC27CEC}" type="presParOf" srcId="{AA76A8F3-3D30-44B2-8406-A0A731B479E3}" destId="{EBAA7333-3752-4305-9B39-63E05499649F}" srcOrd="0" destOrd="0" presId="urn:microsoft.com/office/officeart/2005/8/layout/lProcess2"/>
    <dgm:cxn modelId="{EB7C46CF-006D-4788-81BD-18EBD8E1417F}" type="presParOf" srcId="{EBAA7333-3752-4305-9B39-63E05499649F}" destId="{92A450CD-1F1A-44A2-88AD-7417BB6EA481}" srcOrd="0" destOrd="0" presId="urn:microsoft.com/office/officeart/2005/8/layout/lProcess2"/>
    <dgm:cxn modelId="{49BCDA7D-2C95-482F-AEEC-4E6AC98D7F6E}" type="presParOf" srcId="{EBAA7333-3752-4305-9B39-63E05499649F}" destId="{1CE30C59-50F1-4092-91F4-8F65B4F5B663}" srcOrd="1" destOrd="0" presId="urn:microsoft.com/office/officeart/2005/8/layout/lProcess2"/>
    <dgm:cxn modelId="{21299708-833D-4D60-8CA9-0E49DBB9AD62}" type="presParOf" srcId="{EBAA7333-3752-4305-9B39-63E05499649F}" destId="{2C34FFFC-6EEC-42B6-BE57-5101B03809B6}" srcOrd="2" destOrd="0" presId="urn:microsoft.com/office/officeart/2005/8/layout/lProcess2"/>
    <dgm:cxn modelId="{65EBE831-611A-4662-87BD-DE8BA8495120}" type="presParOf" srcId="{6E37E510-ACAD-44C2-B255-EBED01082CB1}" destId="{71A1263D-9418-459C-8E22-1548F86E4F2B}" srcOrd="23" destOrd="0" presId="urn:microsoft.com/office/officeart/2005/8/layout/lProcess2"/>
    <dgm:cxn modelId="{48C58604-A7CC-4D54-ADF1-FE6147EE581A}" type="presParOf" srcId="{6E37E510-ACAD-44C2-B255-EBED01082CB1}" destId="{452F29C9-993C-46A8-BFA0-C3C46729AB20}" srcOrd="24" destOrd="0" presId="urn:microsoft.com/office/officeart/2005/8/layout/lProcess2"/>
    <dgm:cxn modelId="{3A3C14DF-77C8-4B82-8905-AFA19B698114}" type="presParOf" srcId="{452F29C9-993C-46A8-BFA0-C3C46729AB20}" destId="{19509854-FC44-4C77-9201-CB52428D23F7}" srcOrd="0" destOrd="0" presId="urn:microsoft.com/office/officeart/2005/8/layout/lProcess2"/>
    <dgm:cxn modelId="{870054E4-CC21-4E17-85C1-F1EBA1E83F66}" type="presParOf" srcId="{452F29C9-993C-46A8-BFA0-C3C46729AB20}" destId="{67161E15-24C6-4601-ADF9-3E36622E11E2}" srcOrd="1" destOrd="0" presId="urn:microsoft.com/office/officeart/2005/8/layout/lProcess2"/>
    <dgm:cxn modelId="{BE9E7D0C-E192-4699-ADF5-FCE1E1876E5F}" type="presParOf" srcId="{452F29C9-993C-46A8-BFA0-C3C46729AB20}" destId="{2BA2D00A-3C4F-4891-AE6D-36224C4D1DAF}" srcOrd="2" destOrd="0" presId="urn:microsoft.com/office/officeart/2005/8/layout/lProcess2"/>
    <dgm:cxn modelId="{1CB16081-AD5A-40B3-9906-50DDA10FA30F}" type="presParOf" srcId="{2BA2D00A-3C4F-4891-AE6D-36224C4D1DAF}" destId="{B6587BE3-C94D-4C73-83F0-CD3AAC7653CC}" srcOrd="0" destOrd="0" presId="urn:microsoft.com/office/officeart/2005/8/layout/lProcess2"/>
    <dgm:cxn modelId="{0EFA247C-98F7-4411-8A48-D03B1BE62D35}" type="presParOf" srcId="{B6587BE3-C94D-4C73-83F0-CD3AAC7653CC}" destId="{849148C8-A5DA-4E23-9401-C1903AAC3A77}" srcOrd="0" destOrd="0" presId="urn:microsoft.com/office/officeart/2005/8/layout/lProcess2"/>
    <dgm:cxn modelId="{54ED98A0-823A-45C8-BBD1-9A62B64CAF6C}" type="presParOf" srcId="{6E37E510-ACAD-44C2-B255-EBED01082CB1}" destId="{DCB9B2C0-7053-4B89-BDF5-A5515CB23241}" srcOrd="25" destOrd="0" presId="urn:microsoft.com/office/officeart/2005/8/layout/lProcess2"/>
    <dgm:cxn modelId="{DD983DA2-B475-4719-AC28-640796B89BB3}" type="presParOf" srcId="{6E37E510-ACAD-44C2-B255-EBED01082CB1}" destId="{3AE354B2-672B-49CC-83AF-52DC2F487D19}" srcOrd="26" destOrd="0" presId="urn:microsoft.com/office/officeart/2005/8/layout/lProcess2"/>
    <dgm:cxn modelId="{F784764B-0858-4D34-8234-41C4F74FF008}" type="presParOf" srcId="{3AE354B2-672B-49CC-83AF-52DC2F487D19}" destId="{0D823F02-71CB-483F-9E6D-855E3F4C04BC}" srcOrd="0" destOrd="0" presId="urn:microsoft.com/office/officeart/2005/8/layout/lProcess2"/>
    <dgm:cxn modelId="{58BC2FEF-CCDF-4868-8955-2EA721E964B4}" type="presParOf" srcId="{3AE354B2-672B-49CC-83AF-52DC2F487D19}" destId="{0D6BD194-4D96-4540-BB6C-EC9DDBB63C56}" srcOrd="1" destOrd="0" presId="urn:microsoft.com/office/officeart/2005/8/layout/lProcess2"/>
    <dgm:cxn modelId="{C22F385C-D9D0-4AA2-9274-B42C4227CF48}" type="presParOf" srcId="{3AE354B2-672B-49CC-83AF-52DC2F487D19}" destId="{E64BF775-225F-45F5-8F19-96E6FE864FB7}" srcOrd="2" destOrd="0" presId="urn:microsoft.com/office/officeart/2005/8/layout/lProcess2"/>
    <dgm:cxn modelId="{AC19763A-9803-45AF-8A4D-3C3CC22D3AC9}" type="presParOf" srcId="{E64BF775-225F-45F5-8F19-96E6FE864FB7}" destId="{325FDDC8-590D-43A9-8B93-BE8DD36C3E4B}" srcOrd="0" destOrd="0" presId="urn:microsoft.com/office/officeart/2005/8/layout/lProcess2"/>
    <dgm:cxn modelId="{4A641FC7-87DA-4AC8-9653-C088A9CB7324}" type="presParOf" srcId="{325FDDC8-590D-43A9-8B93-BE8DD36C3E4B}" destId="{7B9E63D9-EEF1-46A3-B5C3-D78CE01889D3}" srcOrd="0" destOrd="0" presId="urn:microsoft.com/office/officeart/2005/8/layout/lProcess2"/>
    <dgm:cxn modelId="{2D0F84CD-1503-4F6D-9E1A-B428DB8779F2}" type="presParOf" srcId="{325FDDC8-590D-43A9-8B93-BE8DD36C3E4B}" destId="{5360BD5F-50D5-4A9D-B220-2070FC658700}" srcOrd="1" destOrd="0" presId="urn:microsoft.com/office/officeart/2005/8/layout/lProcess2"/>
    <dgm:cxn modelId="{98A26F7E-8A76-4C86-A101-4015EA0FD0DF}" type="presParOf" srcId="{325FDDC8-590D-43A9-8B93-BE8DD36C3E4B}" destId="{ACE0FFC8-560A-4BBB-BDBE-D676F6E30304}" srcOrd="2" destOrd="0" presId="urn:microsoft.com/office/officeart/2005/8/layout/lProcess2"/>
    <dgm:cxn modelId="{8B2A8DE2-6DE6-41C4-9744-09EB5B908190}" type="presParOf" srcId="{325FDDC8-590D-43A9-8B93-BE8DD36C3E4B}" destId="{B59C7A4F-A84B-4333-81C2-D0ADDAB48C19}" srcOrd="3" destOrd="0" presId="urn:microsoft.com/office/officeart/2005/8/layout/lProcess2"/>
    <dgm:cxn modelId="{1269104A-398F-405A-AECB-468D9E89A29E}" type="presParOf" srcId="{325FDDC8-590D-43A9-8B93-BE8DD36C3E4B}" destId="{548AFA72-2EAF-471B-BC44-34D5427BC59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8D4F2F-769B-470E-A27F-56FAE470106B}">
      <dsp:nvSpPr>
        <dsp:cNvPr id="0" name=""/>
        <dsp:cNvSpPr/>
      </dsp:nvSpPr>
      <dsp:spPr>
        <a:xfrm>
          <a:off x="1310322" y="0"/>
          <a:ext cx="2154555" cy="119697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000" b="1" kern="1200" dirty="0" smtClean="0">
              <a:latin typeface="隶书" pitchFamily="49" charset="-122"/>
              <a:ea typeface="隶书" pitchFamily="49" charset="-122"/>
            </a:rPr>
            <a:t>缘起</a:t>
          </a:r>
          <a:endParaRPr lang="zh-CN" altLang="en-US" sz="5000" b="1" kern="1200" dirty="0">
            <a:latin typeface="隶书" pitchFamily="49" charset="-122"/>
            <a:ea typeface="隶书" pitchFamily="49" charset="-122"/>
          </a:endParaRPr>
        </a:p>
      </dsp:txBody>
      <dsp:txXfrm>
        <a:off x="1310322" y="0"/>
        <a:ext cx="2154555" cy="1196974"/>
      </dsp:txXfrm>
    </dsp:sp>
    <dsp:sp modelId="{D8698269-2D7C-4CC0-8CD5-D52D249E36C3}">
      <dsp:nvSpPr>
        <dsp:cNvPr id="0" name=""/>
        <dsp:cNvSpPr/>
      </dsp:nvSpPr>
      <dsp:spPr>
        <a:xfrm rot="5400000">
          <a:off x="2163167" y="1226899"/>
          <a:ext cx="448865" cy="538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 rot="5400000">
        <a:off x="2163167" y="1226899"/>
        <a:ext cx="448865" cy="538638"/>
      </dsp:txXfrm>
    </dsp:sp>
    <dsp:sp modelId="{83C4411E-8960-4597-A326-B7F7C6C6D481}">
      <dsp:nvSpPr>
        <dsp:cNvPr id="0" name=""/>
        <dsp:cNvSpPr/>
      </dsp:nvSpPr>
      <dsp:spPr>
        <a:xfrm>
          <a:off x="1310322" y="1795462"/>
          <a:ext cx="2154555" cy="1196974"/>
        </a:xfrm>
        <a:prstGeom prst="roundRect">
          <a:avLst>
            <a:gd name="adj" fmla="val 10000"/>
          </a:avLst>
        </a:prstGeom>
        <a:solidFill>
          <a:schemeClr val="accent5">
            <a:hueOff val="-5675477"/>
            <a:satOff val="8616"/>
            <a:lumOff val="-150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000" b="1" kern="1200" dirty="0" smtClean="0">
              <a:latin typeface="隶书" pitchFamily="49" charset="-122"/>
              <a:ea typeface="隶书" pitchFamily="49" charset="-122"/>
            </a:rPr>
            <a:t>应然</a:t>
          </a:r>
          <a:endParaRPr lang="zh-CN" altLang="en-US" sz="5000" b="1" kern="1200" dirty="0">
            <a:latin typeface="隶书" pitchFamily="49" charset="-122"/>
            <a:ea typeface="隶书" pitchFamily="49" charset="-122"/>
          </a:endParaRPr>
        </a:p>
      </dsp:txBody>
      <dsp:txXfrm>
        <a:off x="1310322" y="1795462"/>
        <a:ext cx="2154555" cy="1196974"/>
      </dsp:txXfrm>
    </dsp:sp>
    <dsp:sp modelId="{61C47CC1-585E-4572-A656-EBC26CE3D05D}">
      <dsp:nvSpPr>
        <dsp:cNvPr id="0" name=""/>
        <dsp:cNvSpPr/>
      </dsp:nvSpPr>
      <dsp:spPr>
        <a:xfrm rot="5400000">
          <a:off x="2163167" y="3022361"/>
          <a:ext cx="448865" cy="538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1350954"/>
            <a:satOff val="17233"/>
            <a:lumOff val="-301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 rot="5400000">
        <a:off x="2163167" y="3022361"/>
        <a:ext cx="448865" cy="538638"/>
      </dsp:txXfrm>
    </dsp:sp>
    <dsp:sp modelId="{C2A9E284-088E-4681-BB20-BAAE6B61689F}">
      <dsp:nvSpPr>
        <dsp:cNvPr id="0" name=""/>
        <dsp:cNvSpPr/>
      </dsp:nvSpPr>
      <dsp:spPr>
        <a:xfrm>
          <a:off x="1310322" y="3590925"/>
          <a:ext cx="2154555" cy="1196974"/>
        </a:xfrm>
        <a:prstGeom prst="roundRect">
          <a:avLst>
            <a:gd name="adj" fmla="val 10000"/>
          </a:avLst>
        </a:prstGeom>
        <a:solidFill>
          <a:schemeClr val="accent5">
            <a:hueOff val="-11350954"/>
            <a:satOff val="17233"/>
            <a:lumOff val="-301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000" b="1" kern="1200" dirty="0" smtClean="0">
              <a:latin typeface="隶书" pitchFamily="49" charset="-122"/>
              <a:ea typeface="隶书" pitchFamily="49" charset="-122"/>
            </a:rPr>
            <a:t>实然</a:t>
          </a:r>
          <a:endParaRPr lang="zh-CN" altLang="en-US" sz="5000" b="1" kern="1200" dirty="0">
            <a:latin typeface="隶书" pitchFamily="49" charset="-122"/>
            <a:ea typeface="隶书" pitchFamily="49" charset="-122"/>
          </a:endParaRPr>
        </a:p>
      </dsp:txBody>
      <dsp:txXfrm>
        <a:off x="1310322" y="3590925"/>
        <a:ext cx="2154555" cy="11969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A5C595-E332-45AC-93A3-EF2E6D5A0B3F}">
      <dsp:nvSpPr>
        <dsp:cNvPr id="0" name=""/>
        <dsp:cNvSpPr/>
      </dsp:nvSpPr>
      <dsp:spPr>
        <a:xfrm rot="5400000">
          <a:off x="1304224" y="-230174"/>
          <a:ext cx="1778000" cy="223975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微软雅黑" pitchFamily="34" charset="-122"/>
              <a:ea typeface="微软雅黑" pitchFamily="34" charset="-122"/>
            </a:rPr>
            <a:t>形势所迫</a:t>
          </a:r>
          <a:endParaRPr lang="zh-CN" altLang="en-US" sz="3600" b="1" kern="1200" dirty="0">
            <a:latin typeface="微软雅黑" pitchFamily="34" charset="-122"/>
            <a:ea typeface="微软雅黑" pitchFamily="34" charset="-122"/>
          </a:endParaRPr>
        </a:p>
      </dsp:txBody>
      <dsp:txXfrm rot="5400000">
        <a:off x="1304224" y="-230174"/>
        <a:ext cx="1778000" cy="2239757"/>
      </dsp:txXfrm>
    </dsp:sp>
    <dsp:sp modelId="{64A6599C-105A-4130-837E-068033B96BD2}">
      <dsp:nvSpPr>
        <dsp:cNvPr id="0" name=""/>
        <dsp:cNvSpPr/>
      </dsp:nvSpPr>
      <dsp:spPr>
        <a:xfrm rot="5400000">
          <a:off x="5987447" y="-2568649"/>
          <a:ext cx="1155700" cy="62929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200" b="1" kern="1200" dirty="0" smtClean="0"/>
            <a:t>信息化大势所趋</a:t>
          </a:r>
          <a:endParaRPr lang="zh-CN" altLang="en-US" sz="2200" b="1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200" b="1" kern="1200" dirty="0" smtClean="0"/>
            <a:t>信息化无所不在</a:t>
          </a:r>
          <a:endParaRPr lang="zh-CN" altLang="en-US" sz="2200" b="1" kern="1200" dirty="0"/>
        </a:p>
      </dsp:txBody>
      <dsp:txXfrm rot="5400000">
        <a:off x="5987447" y="-2568649"/>
        <a:ext cx="1155700" cy="6292998"/>
      </dsp:txXfrm>
    </dsp:sp>
    <dsp:sp modelId="{F0A0AB90-A56E-44F1-9AA8-31D4E12B90F4}">
      <dsp:nvSpPr>
        <dsp:cNvPr id="0" name=""/>
        <dsp:cNvSpPr/>
      </dsp:nvSpPr>
      <dsp:spPr>
        <a:xfrm rot="5400000">
          <a:off x="1342850" y="1467019"/>
          <a:ext cx="1778000" cy="2200017"/>
        </a:xfrm>
        <a:prstGeom prst="chevron">
          <a:avLst/>
        </a:prstGeom>
        <a:solidFill>
          <a:schemeClr val="accent5">
            <a:hueOff val="-5675477"/>
            <a:satOff val="8616"/>
            <a:lumOff val="-15097"/>
            <a:alphaOff val="0"/>
          </a:schemeClr>
        </a:solidFill>
        <a:ln w="25400" cap="flat" cmpd="sng" algn="ctr">
          <a:solidFill>
            <a:schemeClr val="accent5">
              <a:hueOff val="-5675477"/>
              <a:satOff val="8616"/>
              <a:lumOff val="-150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latin typeface="微软雅黑" pitchFamily="34" charset="-122"/>
              <a:ea typeface="微软雅黑" pitchFamily="34" charset="-122"/>
            </a:rPr>
            <a:t>工作所求</a:t>
          </a:r>
          <a:endParaRPr lang="zh-CN" altLang="en-US" sz="3600" b="1" kern="1200" dirty="0">
            <a:latin typeface="微软雅黑" pitchFamily="34" charset="-122"/>
            <a:ea typeface="微软雅黑" pitchFamily="34" charset="-122"/>
          </a:endParaRPr>
        </a:p>
      </dsp:txBody>
      <dsp:txXfrm rot="5400000">
        <a:off x="1342850" y="1467019"/>
        <a:ext cx="1778000" cy="2200017"/>
      </dsp:txXfrm>
    </dsp:sp>
    <dsp:sp modelId="{3D45668C-C631-484D-A375-2562A6E0AAD6}">
      <dsp:nvSpPr>
        <dsp:cNvPr id="0" name=""/>
        <dsp:cNvSpPr/>
      </dsp:nvSpPr>
      <dsp:spPr>
        <a:xfrm rot="5400000">
          <a:off x="5906527" y="-852837"/>
          <a:ext cx="1432836" cy="63443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675477"/>
              <a:satOff val="8616"/>
              <a:lumOff val="-150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规范、高效</a:t>
          </a:r>
          <a:endParaRPr lang="zh-CN" alt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实时、留档</a:t>
          </a:r>
          <a:endParaRPr lang="zh-CN" alt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追溯、廉洁</a:t>
          </a:r>
          <a:endParaRPr lang="zh-CN" altLang="en-US" sz="2100" b="1" kern="1200" dirty="0"/>
        </a:p>
      </dsp:txBody>
      <dsp:txXfrm rot="5400000">
        <a:off x="5906527" y="-852837"/>
        <a:ext cx="1432836" cy="6344381"/>
      </dsp:txXfrm>
    </dsp:sp>
    <dsp:sp modelId="{2F4D547F-9172-475F-9A1D-3D014A1D77F7}">
      <dsp:nvSpPr>
        <dsp:cNvPr id="0" name=""/>
        <dsp:cNvSpPr/>
      </dsp:nvSpPr>
      <dsp:spPr>
        <a:xfrm rot="5400000">
          <a:off x="1348028" y="3080248"/>
          <a:ext cx="1778000" cy="2327364"/>
        </a:xfrm>
        <a:prstGeom prst="chevron">
          <a:avLst/>
        </a:prstGeom>
        <a:solidFill>
          <a:schemeClr val="accent5">
            <a:hueOff val="-11350954"/>
            <a:satOff val="17233"/>
            <a:lumOff val="-30195"/>
            <a:alphaOff val="0"/>
          </a:schemeClr>
        </a:solidFill>
        <a:ln w="25400" cap="flat" cmpd="sng" algn="ctr">
          <a:solidFill>
            <a:schemeClr val="accent5">
              <a:hueOff val="-11350954"/>
              <a:satOff val="17233"/>
              <a:lumOff val="-301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b="1" kern="1200" dirty="0" smtClean="0">
              <a:latin typeface="微软雅黑" pitchFamily="34" charset="-122"/>
              <a:ea typeface="微软雅黑" pitchFamily="34" charset="-122"/>
            </a:rPr>
            <a:t>管理所需</a:t>
          </a:r>
          <a:endParaRPr lang="zh-CN" altLang="en-US" sz="3500" b="1" kern="1200" dirty="0">
            <a:latin typeface="微软雅黑" pitchFamily="34" charset="-122"/>
            <a:ea typeface="微软雅黑" pitchFamily="34" charset="-122"/>
          </a:endParaRPr>
        </a:p>
      </dsp:txBody>
      <dsp:txXfrm rot="5400000">
        <a:off x="1348028" y="3080248"/>
        <a:ext cx="1778000" cy="2327364"/>
      </dsp:txXfrm>
    </dsp:sp>
    <dsp:sp modelId="{0843E3D0-212E-49BA-AC82-72041285FFEE}">
      <dsp:nvSpPr>
        <dsp:cNvPr id="0" name=""/>
        <dsp:cNvSpPr/>
      </dsp:nvSpPr>
      <dsp:spPr>
        <a:xfrm rot="5400000">
          <a:off x="5786348" y="1091957"/>
          <a:ext cx="1748158" cy="63012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1350954"/>
              <a:satOff val="17233"/>
              <a:lumOff val="-301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建设规模大、周期长、工期紧</a:t>
          </a:r>
          <a:endParaRPr lang="zh-CN" alt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投资大、控制严</a:t>
          </a:r>
          <a:endParaRPr lang="zh-CN" alt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b="1" kern="1200" dirty="0" smtClean="0"/>
            <a:t>报批要求多、变化快、手续烦</a:t>
          </a:r>
          <a:endParaRPr lang="zh-CN" altLang="en-US" sz="2100" b="1" kern="1200" dirty="0"/>
        </a:p>
      </dsp:txBody>
      <dsp:txXfrm rot="5400000">
        <a:off x="5786348" y="1091957"/>
        <a:ext cx="1748158" cy="63012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4897A2-4047-4056-A008-7A6ECA3B96C4}">
      <dsp:nvSpPr>
        <dsp:cNvPr id="0" name=""/>
        <dsp:cNvSpPr/>
      </dsp:nvSpPr>
      <dsp:spPr>
        <a:xfrm>
          <a:off x="3072649" y="1798416"/>
          <a:ext cx="1284200" cy="12842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CC00"/>
              </a:solidFill>
              <a:latin typeface="隶书" pitchFamily="49" charset="-122"/>
              <a:ea typeface="隶书" pitchFamily="49" charset="-122"/>
            </a:rPr>
            <a:t>信息共享</a:t>
          </a:r>
          <a:endParaRPr lang="zh-CN" altLang="en-US" sz="2800" b="1" kern="1200" dirty="0">
            <a:solidFill>
              <a:srgbClr val="FFCC00"/>
            </a:solidFill>
            <a:latin typeface="隶书" pitchFamily="49" charset="-122"/>
            <a:ea typeface="隶书" pitchFamily="49" charset="-122"/>
          </a:endParaRPr>
        </a:p>
      </dsp:txBody>
      <dsp:txXfrm>
        <a:off x="3072649" y="1798416"/>
        <a:ext cx="1284200" cy="1284200"/>
      </dsp:txXfrm>
    </dsp:sp>
    <dsp:sp modelId="{C36CE0C0-D4BC-4A84-B9FC-B52239BEC169}">
      <dsp:nvSpPr>
        <dsp:cNvPr id="0" name=""/>
        <dsp:cNvSpPr/>
      </dsp:nvSpPr>
      <dsp:spPr>
        <a:xfrm rot="16200000">
          <a:off x="3578963" y="1331587"/>
          <a:ext cx="271572" cy="43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16200000">
        <a:off x="3578963" y="1331587"/>
        <a:ext cx="271572" cy="436628"/>
      </dsp:txXfrm>
    </dsp:sp>
    <dsp:sp modelId="{508C9A04-9798-49C7-9B86-560BE7305A97}">
      <dsp:nvSpPr>
        <dsp:cNvPr id="0" name=""/>
        <dsp:cNvSpPr/>
      </dsp:nvSpPr>
      <dsp:spPr>
        <a:xfrm>
          <a:off x="3072649" y="1814"/>
          <a:ext cx="1284200" cy="128420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动态追踪</a:t>
          </a:r>
          <a:endParaRPr lang="zh-CN" altLang="en-US" sz="2800" b="1" kern="1200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sp:txBody>
      <dsp:txXfrm>
        <a:off x="3072649" y="1814"/>
        <a:ext cx="1284200" cy="1284200"/>
      </dsp:txXfrm>
    </dsp:sp>
    <dsp:sp modelId="{613FF077-6234-40A3-A229-08F7ABAE7E90}">
      <dsp:nvSpPr>
        <dsp:cNvPr id="0" name=""/>
        <dsp:cNvSpPr/>
      </dsp:nvSpPr>
      <dsp:spPr>
        <a:xfrm>
          <a:off x="4469578" y="2222202"/>
          <a:ext cx="271572" cy="43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485121"/>
                <a:satOff val="-27976"/>
                <a:lumOff val="14641"/>
                <a:alphaOff val="0"/>
                <a:shade val="51000"/>
                <a:satMod val="130000"/>
              </a:schemeClr>
            </a:gs>
            <a:gs pos="80000">
              <a:schemeClr val="accent2">
                <a:hueOff val="-485121"/>
                <a:satOff val="-27976"/>
                <a:lumOff val="14641"/>
                <a:alphaOff val="0"/>
                <a:shade val="93000"/>
                <a:satMod val="130000"/>
              </a:schemeClr>
            </a:gs>
            <a:gs pos="100000">
              <a:schemeClr val="accent2">
                <a:hueOff val="-485121"/>
                <a:satOff val="-27976"/>
                <a:lumOff val="146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4469578" y="2222202"/>
        <a:ext cx="271572" cy="436628"/>
      </dsp:txXfrm>
    </dsp:sp>
    <dsp:sp modelId="{CA639F27-BA3D-4BFF-A9A1-8C028962232E}">
      <dsp:nvSpPr>
        <dsp:cNvPr id="0" name=""/>
        <dsp:cNvSpPr/>
      </dsp:nvSpPr>
      <dsp:spPr>
        <a:xfrm>
          <a:off x="4869251" y="1798416"/>
          <a:ext cx="1284200" cy="1284200"/>
        </a:xfrm>
        <a:prstGeom prst="ellipse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14641"/>
                <a:alphaOff val="0"/>
                <a:shade val="51000"/>
                <a:satMod val="130000"/>
              </a:schemeClr>
            </a:gs>
            <a:gs pos="80000">
              <a:schemeClr val="accent2">
                <a:hueOff val="-485121"/>
                <a:satOff val="-27976"/>
                <a:lumOff val="14641"/>
                <a:alphaOff val="0"/>
                <a:shade val="93000"/>
                <a:satMod val="130000"/>
              </a:schemeClr>
            </a:gs>
            <a:gs pos="100000">
              <a:schemeClr val="accent2">
                <a:hueOff val="-485121"/>
                <a:satOff val="-27976"/>
                <a:lumOff val="146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实时分析</a:t>
          </a:r>
          <a:endParaRPr lang="zh-CN" altLang="en-US" sz="2800" b="1" kern="1200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sp:txBody>
      <dsp:txXfrm>
        <a:off x="4869251" y="1798416"/>
        <a:ext cx="1284200" cy="1284200"/>
      </dsp:txXfrm>
    </dsp:sp>
    <dsp:sp modelId="{2A48BF67-865B-4630-AA65-D1BDE3511B92}">
      <dsp:nvSpPr>
        <dsp:cNvPr id="0" name=""/>
        <dsp:cNvSpPr/>
      </dsp:nvSpPr>
      <dsp:spPr>
        <a:xfrm rot="5400000">
          <a:off x="3578963" y="3112817"/>
          <a:ext cx="271572" cy="43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970242"/>
                <a:satOff val="-55952"/>
                <a:lumOff val="29281"/>
                <a:alphaOff val="0"/>
                <a:shade val="51000"/>
                <a:satMod val="130000"/>
              </a:schemeClr>
            </a:gs>
            <a:gs pos="80000">
              <a:schemeClr val="accent2">
                <a:hueOff val="-970242"/>
                <a:satOff val="-55952"/>
                <a:lumOff val="29281"/>
                <a:alphaOff val="0"/>
                <a:shade val="93000"/>
                <a:satMod val="130000"/>
              </a:schemeClr>
            </a:gs>
            <a:gs pos="100000">
              <a:schemeClr val="accent2">
                <a:hueOff val="-970242"/>
                <a:satOff val="-55952"/>
                <a:lumOff val="292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5400000">
        <a:off x="3578963" y="3112817"/>
        <a:ext cx="271572" cy="436628"/>
      </dsp:txXfrm>
    </dsp:sp>
    <dsp:sp modelId="{86A12F43-7146-4FE7-A30C-266A0FFC61C0}">
      <dsp:nvSpPr>
        <dsp:cNvPr id="0" name=""/>
        <dsp:cNvSpPr/>
      </dsp:nvSpPr>
      <dsp:spPr>
        <a:xfrm>
          <a:off x="3072649" y="3595017"/>
          <a:ext cx="1284200" cy="1284200"/>
        </a:xfrm>
        <a:prstGeom prst="ellipse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29281"/>
                <a:alphaOff val="0"/>
                <a:shade val="51000"/>
                <a:satMod val="130000"/>
              </a:schemeClr>
            </a:gs>
            <a:gs pos="80000">
              <a:schemeClr val="accent2">
                <a:hueOff val="-970242"/>
                <a:satOff val="-55952"/>
                <a:lumOff val="29281"/>
                <a:alphaOff val="0"/>
                <a:shade val="93000"/>
                <a:satMod val="130000"/>
              </a:schemeClr>
            </a:gs>
            <a:gs pos="100000">
              <a:schemeClr val="accent2">
                <a:hueOff val="-970242"/>
                <a:satOff val="-55952"/>
                <a:lumOff val="292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留档追溯</a:t>
          </a:r>
          <a:endParaRPr lang="zh-CN" altLang="en-US" sz="2800" b="1" kern="1200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sp:txBody>
      <dsp:txXfrm>
        <a:off x="3072649" y="3595017"/>
        <a:ext cx="1284200" cy="1284200"/>
      </dsp:txXfrm>
    </dsp:sp>
    <dsp:sp modelId="{59B0AEAD-FB6A-4425-A502-7DE4172B7491}">
      <dsp:nvSpPr>
        <dsp:cNvPr id="0" name=""/>
        <dsp:cNvSpPr/>
      </dsp:nvSpPr>
      <dsp:spPr>
        <a:xfrm rot="10800000">
          <a:off x="2688349" y="2222202"/>
          <a:ext cx="271572" cy="4366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43922"/>
                <a:alphaOff val="0"/>
                <a:shade val="51000"/>
                <a:satMod val="130000"/>
              </a:schemeClr>
            </a:gs>
            <a:gs pos="80000">
              <a:schemeClr val="accent2">
                <a:hueOff val="-1455363"/>
                <a:satOff val="-83928"/>
                <a:lumOff val="43922"/>
                <a:alphaOff val="0"/>
                <a:shade val="93000"/>
                <a:satMod val="130000"/>
              </a:schemeClr>
            </a:gs>
            <a:gs pos="100000">
              <a:schemeClr val="accent2">
                <a:hueOff val="-1455363"/>
                <a:satOff val="-83928"/>
                <a:lumOff val="439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10800000">
        <a:off x="2688349" y="2222202"/>
        <a:ext cx="271572" cy="436628"/>
      </dsp:txXfrm>
    </dsp:sp>
    <dsp:sp modelId="{575BEDC2-C8CD-4EE9-A33D-5C6234956B30}">
      <dsp:nvSpPr>
        <dsp:cNvPr id="0" name=""/>
        <dsp:cNvSpPr/>
      </dsp:nvSpPr>
      <dsp:spPr>
        <a:xfrm>
          <a:off x="1276048" y="1798416"/>
          <a:ext cx="1284200" cy="1284200"/>
        </a:xfrm>
        <a:prstGeom prst="ellips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43922"/>
                <a:alphaOff val="0"/>
                <a:shade val="51000"/>
                <a:satMod val="130000"/>
              </a:schemeClr>
            </a:gs>
            <a:gs pos="80000">
              <a:schemeClr val="accent2">
                <a:hueOff val="-1455363"/>
                <a:satOff val="-83928"/>
                <a:lumOff val="43922"/>
                <a:alphaOff val="0"/>
                <a:shade val="93000"/>
                <a:satMod val="130000"/>
              </a:schemeClr>
            </a:gs>
            <a:gs pos="100000">
              <a:schemeClr val="accent2">
                <a:hueOff val="-1455363"/>
                <a:satOff val="-83928"/>
                <a:lumOff val="439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隶书" pitchFamily="49" charset="-122"/>
              <a:ea typeface="隶书" pitchFamily="49" charset="-122"/>
            </a:rPr>
            <a:t>学习培训</a:t>
          </a:r>
          <a:endParaRPr lang="zh-CN" altLang="en-US" sz="2800" b="1" kern="1200" dirty="0">
            <a:solidFill>
              <a:schemeClr val="tx1">
                <a:lumMod val="85000"/>
                <a:lumOff val="15000"/>
              </a:schemeClr>
            </a:solidFill>
            <a:latin typeface="隶书" pitchFamily="49" charset="-122"/>
            <a:ea typeface="隶书" pitchFamily="49" charset="-122"/>
          </a:endParaRPr>
        </a:p>
      </dsp:txBody>
      <dsp:txXfrm>
        <a:off x="1276048" y="1798416"/>
        <a:ext cx="1284200" cy="12842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6D49B-629C-475E-B31E-5AB53FFB1B4D}">
      <dsp:nvSpPr>
        <dsp:cNvPr id="0" name=""/>
        <dsp:cNvSpPr/>
      </dsp:nvSpPr>
      <dsp:spPr>
        <a:xfrm>
          <a:off x="209" y="0"/>
          <a:ext cx="544227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0" kern="120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系统管理</a:t>
          </a:r>
          <a:endParaRPr lang="zh-CN" altLang="en-US" sz="1600" b="0" kern="120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209" y="0"/>
        <a:ext cx="544227" cy="1371609"/>
      </dsp:txXfrm>
    </dsp:sp>
    <dsp:sp modelId="{E2D828DC-88E5-483F-A13F-45F10F55409B}">
      <dsp:nvSpPr>
        <dsp:cNvPr id="0" name=""/>
        <dsp:cNvSpPr/>
      </dsp:nvSpPr>
      <dsp:spPr>
        <a:xfrm>
          <a:off x="71446" y="1277099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工作流引擎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1277099"/>
        <a:ext cx="435381" cy="438953"/>
      </dsp:txXfrm>
    </dsp:sp>
    <dsp:sp modelId="{41F140A9-6138-4DF3-BF32-10A997883FB3}">
      <dsp:nvSpPr>
        <dsp:cNvPr id="0" name=""/>
        <dsp:cNvSpPr/>
      </dsp:nvSpPr>
      <dsp:spPr>
        <a:xfrm>
          <a:off x="71446" y="1783583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组织机构管理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1783583"/>
        <a:ext cx="435381" cy="438953"/>
      </dsp:txXfrm>
    </dsp:sp>
    <dsp:sp modelId="{8B5A9A4E-16D4-425B-B2F8-41AB4B80C49E}">
      <dsp:nvSpPr>
        <dsp:cNvPr id="0" name=""/>
        <dsp:cNvSpPr/>
      </dsp:nvSpPr>
      <dsp:spPr>
        <a:xfrm>
          <a:off x="71446" y="2290068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字典编码管理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2290068"/>
        <a:ext cx="435381" cy="438953"/>
      </dsp:txXfrm>
    </dsp:sp>
    <dsp:sp modelId="{365D6197-9E41-440C-89C7-F2DC2C2CB046}">
      <dsp:nvSpPr>
        <dsp:cNvPr id="0" name=""/>
        <dsp:cNvSpPr/>
      </dsp:nvSpPr>
      <dsp:spPr>
        <a:xfrm>
          <a:off x="71446" y="2796552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风险防控管理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2796552"/>
        <a:ext cx="435381" cy="438953"/>
      </dsp:txXfrm>
    </dsp:sp>
    <dsp:sp modelId="{6A113ED9-5415-4465-BCA3-8A8AEE36691E}">
      <dsp:nvSpPr>
        <dsp:cNvPr id="0" name=""/>
        <dsp:cNvSpPr/>
      </dsp:nvSpPr>
      <dsp:spPr>
        <a:xfrm>
          <a:off x="71446" y="3303036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流程管控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3303036"/>
        <a:ext cx="435381" cy="438953"/>
      </dsp:txXfrm>
    </dsp:sp>
    <dsp:sp modelId="{0DFA0F6F-CB84-4DA5-B89A-AD07F15AB24C}">
      <dsp:nvSpPr>
        <dsp:cNvPr id="0" name=""/>
        <dsp:cNvSpPr/>
      </dsp:nvSpPr>
      <dsp:spPr>
        <a:xfrm>
          <a:off x="71446" y="3809520"/>
          <a:ext cx="435381" cy="43895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系统安全日志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1446" y="3809520"/>
        <a:ext cx="435381" cy="438953"/>
      </dsp:txXfrm>
    </dsp:sp>
    <dsp:sp modelId="{207C7499-EE72-4D1F-B167-4BE1EF4BC380}">
      <dsp:nvSpPr>
        <dsp:cNvPr id="0" name=""/>
        <dsp:cNvSpPr/>
      </dsp:nvSpPr>
      <dsp:spPr>
        <a:xfrm>
          <a:off x="585253" y="0"/>
          <a:ext cx="544227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0" kern="120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学习功能</a:t>
          </a:r>
          <a:endParaRPr lang="zh-CN" altLang="en-US" sz="1600" b="0" kern="120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585253" y="0"/>
        <a:ext cx="544227" cy="1371609"/>
      </dsp:txXfrm>
    </dsp:sp>
    <dsp:sp modelId="{10D3BFD1-C983-43CE-B2AC-AD51D3A76E53}">
      <dsp:nvSpPr>
        <dsp:cNvPr id="0" name=""/>
        <dsp:cNvSpPr/>
      </dsp:nvSpPr>
      <dsp:spPr>
        <a:xfrm>
          <a:off x="639676" y="1277105"/>
          <a:ext cx="435381" cy="137853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法律法规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39676" y="1277105"/>
        <a:ext cx="435381" cy="1378530"/>
      </dsp:txXfrm>
    </dsp:sp>
    <dsp:sp modelId="{49B241C0-686B-4529-B9D1-ECC7030017E7}">
      <dsp:nvSpPr>
        <dsp:cNvPr id="0" name=""/>
        <dsp:cNvSpPr/>
      </dsp:nvSpPr>
      <dsp:spPr>
        <a:xfrm>
          <a:off x="639676" y="2867716"/>
          <a:ext cx="435381" cy="137853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基建业务办理知识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39676" y="2867716"/>
        <a:ext cx="435381" cy="1378530"/>
      </dsp:txXfrm>
    </dsp:sp>
    <dsp:sp modelId="{9CE1BEDA-8477-4E2A-AD5A-F0B3D5295AE4}">
      <dsp:nvSpPr>
        <dsp:cNvPr id="0" name=""/>
        <dsp:cNvSpPr/>
      </dsp:nvSpPr>
      <dsp:spPr>
        <a:xfrm>
          <a:off x="1170298" y="0"/>
          <a:ext cx="544227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0" kern="120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综合管理</a:t>
          </a:r>
          <a:endParaRPr lang="zh-CN" altLang="en-US" sz="1600" b="0" kern="1200" dirty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1170298" y="0"/>
        <a:ext cx="544227" cy="1371609"/>
      </dsp:txXfrm>
    </dsp:sp>
    <dsp:sp modelId="{E9A5C1A9-2591-4A2B-97DA-79FC2780954D}">
      <dsp:nvSpPr>
        <dsp:cNvPr id="0" name=""/>
        <dsp:cNvSpPr/>
      </dsp:nvSpPr>
      <dsp:spPr>
        <a:xfrm>
          <a:off x="1224721" y="1277096"/>
          <a:ext cx="435381" cy="52892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部门通知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224721" y="1277096"/>
        <a:ext cx="435381" cy="528920"/>
      </dsp:txXfrm>
    </dsp:sp>
    <dsp:sp modelId="{4B91236A-9273-461D-9F6C-AD4E5341954A}">
      <dsp:nvSpPr>
        <dsp:cNvPr id="0" name=""/>
        <dsp:cNvSpPr/>
      </dsp:nvSpPr>
      <dsp:spPr>
        <a:xfrm>
          <a:off x="1224721" y="1887389"/>
          <a:ext cx="435381" cy="52892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会议预约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224721" y="1887389"/>
        <a:ext cx="435381" cy="528920"/>
      </dsp:txXfrm>
    </dsp:sp>
    <dsp:sp modelId="{3FC2A658-FC9A-4A02-B444-D7574C324F37}">
      <dsp:nvSpPr>
        <dsp:cNvPr id="0" name=""/>
        <dsp:cNvSpPr/>
      </dsp:nvSpPr>
      <dsp:spPr>
        <a:xfrm>
          <a:off x="1224721" y="2497681"/>
          <a:ext cx="435381" cy="52892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规章制度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224721" y="2497681"/>
        <a:ext cx="435381" cy="528920"/>
      </dsp:txXfrm>
    </dsp:sp>
    <dsp:sp modelId="{4C0E5722-4875-46A7-9854-DDB4E7AAA706}">
      <dsp:nvSpPr>
        <dsp:cNvPr id="0" name=""/>
        <dsp:cNvSpPr/>
      </dsp:nvSpPr>
      <dsp:spPr>
        <a:xfrm>
          <a:off x="1224721" y="3105631"/>
          <a:ext cx="435381" cy="52892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会议纪要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224721" y="3105631"/>
        <a:ext cx="435381" cy="528920"/>
      </dsp:txXfrm>
    </dsp:sp>
    <dsp:sp modelId="{B1CADFD6-0235-4F5C-83AB-F04D6688C80A}">
      <dsp:nvSpPr>
        <dsp:cNvPr id="0" name=""/>
        <dsp:cNvSpPr/>
      </dsp:nvSpPr>
      <dsp:spPr>
        <a:xfrm>
          <a:off x="1224721" y="3718266"/>
          <a:ext cx="435381" cy="528920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来文去函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224721" y="3718266"/>
        <a:ext cx="435381" cy="5289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467732-598A-49F2-8565-D2DD4EF0A330}">
      <dsp:nvSpPr>
        <dsp:cNvPr id="0" name=""/>
        <dsp:cNvSpPr/>
      </dsp:nvSpPr>
      <dsp:spPr>
        <a:xfrm>
          <a:off x="415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项目管理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415" y="0"/>
        <a:ext cx="674099" cy="1371609"/>
      </dsp:txXfrm>
    </dsp:sp>
    <dsp:sp modelId="{9F7EFABD-73DE-4FF8-859E-762FEB6AF0DD}">
      <dsp:nvSpPr>
        <dsp:cNvPr id="0" name=""/>
        <dsp:cNvSpPr/>
      </dsp:nvSpPr>
      <dsp:spPr>
        <a:xfrm>
          <a:off x="78066" y="1405992"/>
          <a:ext cx="539279" cy="75193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ctr" rotWithShape="0">
            <a:schemeClr val="bg1">
              <a:lumMod val="5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项目总览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8066" y="1405992"/>
        <a:ext cx="539279" cy="751931"/>
      </dsp:txXfrm>
    </dsp:sp>
    <dsp:sp modelId="{691648BA-36BD-4C9F-AEF9-C81DC0F7C1F4}">
      <dsp:nvSpPr>
        <dsp:cNvPr id="0" name=""/>
        <dsp:cNvSpPr/>
      </dsp:nvSpPr>
      <dsp:spPr>
        <a:xfrm>
          <a:off x="77969" y="2282635"/>
          <a:ext cx="539279" cy="63263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项目信息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7969" y="2282635"/>
        <a:ext cx="539279" cy="632635"/>
      </dsp:txXfrm>
    </dsp:sp>
    <dsp:sp modelId="{415F4783-C720-4DE5-BD40-1907B0796F29}">
      <dsp:nvSpPr>
        <dsp:cNvPr id="0" name=""/>
        <dsp:cNvSpPr/>
      </dsp:nvSpPr>
      <dsp:spPr>
        <a:xfrm>
          <a:off x="95410" y="3008651"/>
          <a:ext cx="539279" cy="121310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项目鸟瞰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95410" y="3008651"/>
        <a:ext cx="539279" cy="1213106"/>
      </dsp:txXfrm>
    </dsp:sp>
    <dsp:sp modelId="{B8CE54AF-AD6C-41B5-9E95-AC062ACC49A4}">
      <dsp:nvSpPr>
        <dsp:cNvPr id="0" name=""/>
        <dsp:cNvSpPr/>
      </dsp:nvSpPr>
      <dsp:spPr>
        <a:xfrm>
          <a:off x="725073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前期管理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725073" y="0"/>
        <a:ext cx="674099" cy="1371609"/>
      </dsp:txXfrm>
    </dsp:sp>
    <dsp:sp modelId="{AE067428-8002-422A-AECE-0469D465CC64}">
      <dsp:nvSpPr>
        <dsp:cNvPr id="0" name=""/>
        <dsp:cNvSpPr/>
      </dsp:nvSpPr>
      <dsp:spPr>
        <a:xfrm>
          <a:off x="784199" y="1383555"/>
          <a:ext cx="539279" cy="66604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项目建议书审批</a:t>
          </a:r>
          <a:endParaRPr lang="zh-CN" altLang="en-US" sz="11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84199" y="1383555"/>
        <a:ext cx="539279" cy="666047"/>
      </dsp:txXfrm>
    </dsp:sp>
    <dsp:sp modelId="{BEEE28C8-DA64-4449-9B92-54BA572798D4}">
      <dsp:nvSpPr>
        <dsp:cNvPr id="0" name=""/>
        <dsp:cNvSpPr/>
      </dsp:nvSpPr>
      <dsp:spPr>
        <a:xfrm>
          <a:off x="792919" y="2136831"/>
          <a:ext cx="539279" cy="66604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可研报告审批</a:t>
          </a:r>
          <a:endParaRPr lang="zh-CN" altLang="en-US" sz="11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92919" y="2136831"/>
        <a:ext cx="539279" cy="666047"/>
      </dsp:txXfrm>
    </dsp:sp>
    <dsp:sp modelId="{E8E8A88D-E201-4187-97A1-D98C25D8CFBA}">
      <dsp:nvSpPr>
        <dsp:cNvPr id="0" name=""/>
        <dsp:cNvSpPr/>
      </dsp:nvSpPr>
      <dsp:spPr>
        <a:xfrm>
          <a:off x="792919" y="2867248"/>
          <a:ext cx="539279" cy="66604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报批管理</a:t>
          </a:r>
          <a:endParaRPr lang="zh-CN" altLang="en-US" sz="11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92919" y="2867248"/>
        <a:ext cx="539279" cy="666047"/>
      </dsp:txXfrm>
    </dsp:sp>
    <dsp:sp modelId="{C20EB175-F5A9-416D-B42C-7DFAFB29BB01}">
      <dsp:nvSpPr>
        <dsp:cNvPr id="0" name=""/>
        <dsp:cNvSpPr/>
      </dsp:nvSpPr>
      <dsp:spPr>
        <a:xfrm>
          <a:off x="792919" y="3590045"/>
          <a:ext cx="539279" cy="66604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图纸管理</a:t>
          </a:r>
          <a:endParaRPr lang="zh-CN" altLang="en-US" sz="11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92919" y="3590045"/>
        <a:ext cx="539279" cy="666047"/>
      </dsp:txXfrm>
    </dsp:sp>
    <dsp:sp modelId="{B6DD55CF-B88D-454E-97CC-BA81D8633241}">
      <dsp:nvSpPr>
        <dsp:cNvPr id="0" name=""/>
        <dsp:cNvSpPr/>
      </dsp:nvSpPr>
      <dsp:spPr>
        <a:xfrm>
          <a:off x="1449730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规划设计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1449730" y="0"/>
        <a:ext cx="674099" cy="1371609"/>
      </dsp:txXfrm>
    </dsp:sp>
    <dsp:sp modelId="{20837D84-C024-4E9F-B9CF-710AC3FA52F3}">
      <dsp:nvSpPr>
        <dsp:cNvPr id="0" name=""/>
        <dsp:cNvSpPr/>
      </dsp:nvSpPr>
      <dsp:spPr>
        <a:xfrm>
          <a:off x="1508857" y="1395582"/>
          <a:ext cx="539279" cy="59421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规划设计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508857" y="1395582"/>
        <a:ext cx="539279" cy="594219"/>
      </dsp:txXfrm>
    </dsp:sp>
    <dsp:sp modelId="{31444B2D-AD24-44ED-872F-B61CB3D02A4F}">
      <dsp:nvSpPr>
        <dsp:cNvPr id="0" name=""/>
        <dsp:cNvSpPr/>
      </dsp:nvSpPr>
      <dsp:spPr>
        <a:xfrm>
          <a:off x="1526297" y="2057900"/>
          <a:ext cx="539279" cy="41736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方案设计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526297" y="2057900"/>
        <a:ext cx="539279" cy="417367"/>
      </dsp:txXfrm>
    </dsp:sp>
    <dsp:sp modelId="{0823EC29-4EC0-4BAB-9066-D9041AD3272F}">
      <dsp:nvSpPr>
        <dsp:cNvPr id="0" name=""/>
        <dsp:cNvSpPr/>
      </dsp:nvSpPr>
      <dsp:spPr>
        <a:xfrm>
          <a:off x="1508857" y="2514356"/>
          <a:ext cx="539279" cy="59421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初步设计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508857" y="2514356"/>
        <a:ext cx="539279" cy="594219"/>
      </dsp:txXfrm>
    </dsp:sp>
    <dsp:sp modelId="{D90F4662-793C-4C60-8E6E-C3166100FD57}">
      <dsp:nvSpPr>
        <dsp:cNvPr id="0" name=""/>
        <dsp:cNvSpPr/>
      </dsp:nvSpPr>
      <dsp:spPr>
        <a:xfrm>
          <a:off x="1508857" y="3154272"/>
          <a:ext cx="539279" cy="59421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施工图设计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508857" y="3154272"/>
        <a:ext cx="539279" cy="594219"/>
      </dsp:txXfrm>
    </dsp:sp>
    <dsp:sp modelId="{60FEDFE1-4D22-41BF-9B22-4232EEC3730C}">
      <dsp:nvSpPr>
        <dsp:cNvPr id="0" name=""/>
        <dsp:cNvSpPr/>
      </dsp:nvSpPr>
      <dsp:spPr>
        <a:xfrm>
          <a:off x="1508857" y="3839910"/>
          <a:ext cx="539279" cy="404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学习功能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1508857" y="3839910"/>
        <a:ext cx="539279" cy="404722"/>
      </dsp:txXfrm>
    </dsp:sp>
    <dsp:sp modelId="{97F1BB5B-2B45-4470-ABB7-D3B32D8BFB75}">
      <dsp:nvSpPr>
        <dsp:cNvPr id="0" name=""/>
        <dsp:cNvSpPr/>
      </dsp:nvSpPr>
      <dsp:spPr>
        <a:xfrm>
          <a:off x="2174387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招标管理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2174387" y="0"/>
        <a:ext cx="674099" cy="1371609"/>
      </dsp:txXfrm>
    </dsp:sp>
    <dsp:sp modelId="{EE4A70B3-B8E9-455B-BAFF-9560A0D93075}">
      <dsp:nvSpPr>
        <dsp:cNvPr id="0" name=""/>
        <dsp:cNvSpPr/>
      </dsp:nvSpPr>
      <dsp:spPr>
        <a:xfrm>
          <a:off x="2234037" y="1407886"/>
          <a:ext cx="539279" cy="87065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招标信息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234037" y="1407886"/>
        <a:ext cx="539279" cy="870650"/>
      </dsp:txXfrm>
    </dsp:sp>
    <dsp:sp modelId="{1828EB8E-340C-467E-BDBB-080B7BA210D8}">
      <dsp:nvSpPr>
        <dsp:cNvPr id="0" name=""/>
        <dsp:cNvSpPr/>
      </dsp:nvSpPr>
      <dsp:spPr>
        <a:xfrm>
          <a:off x="2216823" y="2367125"/>
          <a:ext cx="539279" cy="66452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招标文件审批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216823" y="2367125"/>
        <a:ext cx="539279" cy="664524"/>
      </dsp:txXfrm>
    </dsp:sp>
    <dsp:sp modelId="{8EB7752E-3B72-4AD7-B190-9E44A1F460AE}">
      <dsp:nvSpPr>
        <dsp:cNvPr id="0" name=""/>
        <dsp:cNvSpPr/>
      </dsp:nvSpPr>
      <dsp:spPr>
        <a:xfrm>
          <a:off x="2226935" y="3122905"/>
          <a:ext cx="539279" cy="54178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招标确认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226935" y="3122905"/>
        <a:ext cx="539279" cy="541788"/>
      </dsp:txXfrm>
    </dsp:sp>
    <dsp:sp modelId="{A2465A93-8970-48FE-98E8-96C0EC8816E3}">
      <dsp:nvSpPr>
        <dsp:cNvPr id="0" name=""/>
        <dsp:cNvSpPr/>
      </dsp:nvSpPr>
      <dsp:spPr>
        <a:xfrm>
          <a:off x="2213334" y="3777275"/>
          <a:ext cx="539279" cy="49246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帮助信息</a:t>
          </a:r>
          <a:endParaRPr lang="zh-CN" altLang="en-US" sz="9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213334" y="3777275"/>
        <a:ext cx="539279" cy="492466"/>
      </dsp:txXfrm>
    </dsp:sp>
    <dsp:sp modelId="{F1D37215-46AE-4B81-9630-BE7296EF8251}">
      <dsp:nvSpPr>
        <dsp:cNvPr id="0" name=""/>
        <dsp:cNvSpPr/>
      </dsp:nvSpPr>
      <dsp:spPr>
        <a:xfrm>
          <a:off x="2899044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合同管理</a:t>
          </a:r>
          <a:endParaRPr lang="zh-CN" altLang="en-US" sz="1800" b="0" kern="120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2899044" y="0"/>
        <a:ext cx="674099" cy="1371609"/>
      </dsp:txXfrm>
    </dsp:sp>
    <dsp:sp modelId="{0F1C58A8-1F3A-4042-AAB9-81F210781889}">
      <dsp:nvSpPr>
        <dsp:cNvPr id="0" name=""/>
        <dsp:cNvSpPr/>
      </dsp:nvSpPr>
      <dsp:spPr>
        <a:xfrm>
          <a:off x="2958166" y="1402620"/>
          <a:ext cx="539279" cy="68273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合同会签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958166" y="1402620"/>
        <a:ext cx="539279" cy="682735"/>
      </dsp:txXfrm>
    </dsp:sp>
    <dsp:sp modelId="{326EB122-27C0-42CD-AD40-2292949AB2DB}">
      <dsp:nvSpPr>
        <dsp:cNvPr id="0" name=""/>
        <dsp:cNvSpPr/>
      </dsp:nvSpPr>
      <dsp:spPr>
        <a:xfrm>
          <a:off x="2958166" y="2148472"/>
          <a:ext cx="539279" cy="60762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工作任务单填报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958166" y="2148472"/>
        <a:ext cx="539279" cy="607620"/>
      </dsp:txXfrm>
    </dsp:sp>
    <dsp:sp modelId="{FF452A9C-EA22-4159-9586-E8CD16FC0346}">
      <dsp:nvSpPr>
        <dsp:cNvPr id="0" name=""/>
        <dsp:cNvSpPr/>
      </dsp:nvSpPr>
      <dsp:spPr>
        <a:xfrm>
          <a:off x="2958166" y="2837505"/>
          <a:ext cx="539279" cy="68273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合同填报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958166" y="2837505"/>
        <a:ext cx="539279" cy="682735"/>
      </dsp:txXfrm>
    </dsp:sp>
    <dsp:sp modelId="{08B2D2DC-3C51-4E19-B19C-A782605786A3}">
      <dsp:nvSpPr>
        <dsp:cNvPr id="0" name=""/>
        <dsp:cNvSpPr/>
      </dsp:nvSpPr>
      <dsp:spPr>
        <a:xfrm>
          <a:off x="2948351" y="3617849"/>
          <a:ext cx="539279" cy="68273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合同信息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2948351" y="3617849"/>
        <a:ext cx="539279" cy="682735"/>
      </dsp:txXfrm>
    </dsp:sp>
    <dsp:sp modelId="{6016BEA1-89F1-4167-A115-39B1AFB166E9}">
      <dsp:nvSpPr>
        <dsp:cNvPr id="0" name=""/>
        <dsp:cNvSpPr/>
      </dsp:nvSpPr>
      <dsp:spPr>
        <a:xfrm>
          <a:off x="3623702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资金管理</a:t>
          </a:r>
          <a:endParaRPr lang="zh-CN" altLang="en-US" sz="1800" b="0" kern="120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3623702" y="0"/>
        <a:ext cx="674099" cy="1371609"/>
      </dsp:txXfrm>
    </dsp:sp>
    <dsp:sp modelId="{5CC7854E-E06F-45C2-A0C9-00BB9986AA2E}">
      <dsp:nvSpPr>
        <dsp:cNvPr id="0" name=""/>
        <dsp:cNvSpPr/>
      </dsp:nvSpPr>
      <dsp:spPr>
        <a:xfrm>
          <a:off x="3684403" y="1405280"/>
          <a:ext cx="539279" cy="84126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资金申请填报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3684403" y="1405280"/>
        <a:ext cx="539279" cy="841264"/>
      </dsp:txXfrm>
    </dsp:sp>
    <dsp:sp modelId="{AE26369F-25AA-4965-9627-FED6B4AD972E}">
      <dsp:nvSpPr>
        <dsp:cNvPr id="0" name=""/>
        <dsp:cNvSpPr/>
      </dsp:nvSpPr>
      <dsp:spPr>
        <a:xfrm>
          <a:off x="3693123" y="2336316"/>
          <a:ext cx="539279" cy="78057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退款申请填报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3693123" y="2336316"/>
        <a:ext cx="539279" cy="780575"/>
      </dsp:txXfrm>
    </dsp:sp>
    <dsp:sp modelId="{9EA2483B-7540-4E6D-B247-EC08BA975ED0}">
      <dsp:nvSpPr>
        <dsp:cNvPr id="0" name=""/>
        <dsp:cNvSpPr/>
      </dsp:nvSpPr>
      <dsp:spPr>
        <a:xfrm>
          <a:off x="3701843" y="3236812"/>
          <a:ext cx="539279" cy="1027709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基金预缴申请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3701843" y="3236812"/>
        <a:ext cx="539279" cy="1027709"/>
      </dsp:txXfrm>
    </dsp:sp>
    <dsp:sp modelId="{482D0EAC-6136-4897-BAB7-B5753F0F9869}">
      <dsp:nvSpPr>
        <dsp:cNvPr id="0" name=""/>
        <dsp:cNvSpPr/>
      </dsp:nvSpPr>
      <dsp:spPr>
        <a:xfrm>
          <a:off x="4348359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solidFill>
                <a:srgbClr val="FF0000"/>
              </a:solidFill>
              <a:latin typeface="方正粗倩简体" pitchFamily="65" charset="-122"/>
              <a:ea typeface="方正粗倩简体" pitchFamily="65" charset="-122"/>
            </a:rPr>
            <a:t>变更管理</a:t>
          </a:r>
          <a:endParaRPr lang="zh-CN" altLang="en-US" sz="1800" b="0" kern="1200" dirty="0">
            <a:solidFill>
              <a:srgbClr val="FF0000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4348359" y="0"/>
        <a:ext cx="674099" cy="1371609"/>
      </dsp:txXfrm>
    </dsp:sp>
    <dsp:sp modelId="{AF1D9BFF-21D8-478C-998A-D2D57ADCB7EE}">
      <dsp:nvSpPr>
        <dsp:cNvPr id="0" name=""/>
        <dsp:cNvSpPr/>
      </dsp:nvSpPr>
      <dsp:spPr>
        <a:xfrm>
          <a:off x="4395201" y="1428585"/>
          <a:ext cx="539279" cy="135248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变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更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审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批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4395201" y="1428585"/>
        <a:ext cx="539279" cy="1352486"/>
      </dsp:txXfrm>
    </dsp:sp>
    <dsp:sp modelId="{BF1038A0-BA46-4DDC-9636-F42FAAE10CCD}">
      <dsp:nvSpPr>
        <dsp:cNvPr id="0" name=""/>
        <dsp:cNvSpPr/>
      </dsp:nvSpPr>
      <dsp:spPr>
        <a:xfrm>
          <a:off x="4403921" y="2920105"/>
          <a:ext cx="539279" cy="137038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变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更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统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计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4403921" y="2920105"/>
        <a:ext cx="539279" cy="1370380"/>
      </dsp:txXfrm>
    </dsp:sp>
    <dsp:sp modelId="{44651B0F-5E70-406F-83C3-02C92889AF37}">
      <dsp:nvSpPr>
        <dsp:cNvPr id="0" name=""/>
        <dsp:cNvSpPr/>
      </dsp:nvSpPr>
      <dsp:spPr>
        <a:xfrm>
          <a:off x="5073016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施工管理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5073016" y="0"/>
        <a:ext cx="674099" cy="1371609"/>
      </dsp:txXfrm>
    </dsp:sp>
    <dsp:sp modelId="{F9C2FE0E-1391-4E78-ADFE-8FBCC1631AE8}">
      <dsp:nvSpPr>
        <dsp:cNvPr id="0" name=""/>
        <dsp:cNvSpPr/>
      </dsp:nvSpPr>
      <dsp:spPr>
        <a:xfrm>
          <a:off x="5149583" y="1389819"/>
          <a:ext cx="539279" cy="80260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施工总览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149583" y="1389819"/>
        <a:ext cx="539279" cy="802605"/>
      </dsp:txXfrm>
    </dsp:sp>
    <dsp:sp modelId="{AF44B29C-F974-4D31-B374-B1E8B2B0DF55}">
      <dsp:nvSpPr>
        <dsp:cNvPr id="0" name=""/>
        <dsp:cNvSpPr/>
      </dsp:nvSpPr>
      <dsp:spPr>
        <a:xfrm>
          <a:off x="5145220" y="2252014"/>
          <a:ext cx="539279" cy="93885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开工填报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145220" y="2252014"/>
        <a:ext cx="539279" cy="938851"/>
      </dsp:txXfrm>
    </dsp:sp>
    <dsp:sp modelId="{D3F9877A-EE20-4683-BA9C-0D9EBB0EAD0B}">
      <dsp:nvSpPr>
        <dsp:cNvPr id="0" name=""/>
        <dsp:cNvSpPr/>
      </dsp:nvSpPr>
      <dsp:spPr>
        <a:xfrm>
          <a:off x="5120014" y="3297046"/>
          <a:ext cx="539279" cy="93885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施工日志填报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120014" y="3297046"/>
        <a:ext cx="539279" cy="938851"/>
      </dsp:txXfrm>
    </dsp:sp>
    <dsp:sp modelId="{B339AF0A-B76A-491F-AC64-12B42542540A}">
      <dsp:nvSpPr>
        <dsp:cNvPr id="0" name=""/>
        <dsp:cNvSpPr/>
      </dsp:nvSpPr>
      <dsp:spPr>
        <a:xfrm>
          <a:off x="5797674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投资控制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5797674" y="0"/>
        <a:ext cx="674099" cy="1371609"/>
      </dsp:txXfrm>
    </dsp:sp>
    <dsp:sp modelId="{82057F0A-BEDC-477C-8E3D-496A2A98AE67}">
      <dsp:nvSpPr>
        <dsp:cNvPr id="0" name=""/>
        <dsp:cNvSpPr/>
      </dsp:nvSpPr>
      <dsp:spPr>
        <a:xfrm>
          <a:off x="5880329" y="1396352"/>
          <a:ext cx="539279" cy="4543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概算管理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880329" y="1396352"/>
        <a:ext cx="539279" cy="454391"/>
      </dsp:txXfrm>
    </dsp:sp>
    <dsp:sp modelId="{527A3709-2B85-44F8-8778-79A9B2BC6B33}">
      <dsp:nvSpPr>
        <dsp:cNvPr id="0" name=""/>
        <dsp:cNvSpPr/>
      </dsp:nvSpPr>
      <dsp:spPr>
        <a:xfrm>
          <a:off x="5893396" y="1923057"/>
          <a:ext cx="539279" cy="53275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概追踪算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893396" y="1923057"/>
        <a:ext cx="539279" cy="532758"/>
      </dsp:txXfrm>
    </dsp:sp>
    <dsp:sp modelId="{29F27CCA-9127-47C5-81B1-F961DCCD4D0E}">
      <dsp:nvSpPr>
        <dsp:cNvPr id="0" name=""/>
        <dsp:cNvSpPr/>
      </dsp:nvSpPr>
      <dsp:spPr>
        <a:xfrm>
          <a:off x="5881947" y="2532387"/>
          <a:ext cx="539279" cy="48345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合同追踪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5881947" y="2532387"/>
        <a:ext cx="539279" cy="483455"/>
      </dsp:txXfrm>
    </dsp:sp>
    <dsp:sp modelId="{CC53CBB5-1ABF-4979-A44A-AD0B7E32C127}">
      <dsp:nvSpPr>
        <dsp:cNvPr id="0" name=""/>
        <dsp:cNvSpPr/>
      </dsp:nvSpPr>
      <dsp:spPr>
        <a:xfrm>
          <a:off x="6528202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进度管理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6528202" y="0"/>
        <a:ext cx="674099" cy="1371609"/>
      </dsp:txXfrm>
    </dsp:sp>
    <dsp:sp modelId="{A9FE5586-8FE1-4430-8A54-F3CC6B0E2F6F}">
      <dsp:nvSpPr>
        <dsp:cNvPr id="0" name=""/>
        <dsp:cNvSpPr/>
      </dsp:nvSpPr>
      <dsp:spPr>
        <a:xfrm>
          <a:off x="6587993" y="1341901"/>
          <a:ext cx="539279" cy="53985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进度计划</a:t>
          </a:r>
          <a:endParaRPr lang="zh-CN" altLang="en-US" sz="12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587993" y="1341901"/>
        <a:ext cx="539279" cy="539858"/>
      </dsp:txXfrm>
    </dsp:sp>
    <dsp:sp modelId="{ECE9CD2D-F9E3-4F78-80CC-0553C40D2937}">
      <dsp:nvSpPr>
        <dsp:cNvPr id="0" name=""/>
        <dsp:cNvSpPr/>
      </dsp:nvSpPr>
      <dsp:spPr>
        <a:xfrm>
          <a:off x="6601076" y="1966828"/>
          <a:ext cx="539279" cy="59766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形象进度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601076" y="1966828"/>
        <a:ext cx="539279" cy="597661"/>
      </dsp:txXfrm>
    </dsp:sp>
    <dsp:sp modelId="{E21DBB5F-B72B-43B1-ABD6-D98392BE9596}">
      <dsp:nvSpPr>
        <dsp:cNvPr id="0" name=""/>
        <dsp:cNvSpPr/>
      </dsp:nvSpPr>
      <dsp:spPr>
        <a:xfrm>
          <a:off x="6594530" y="2660726"/>
          <a:ext cx="539279" cy="74440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进度填报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594530" y="2660726"/>
        <a:ext cx="539279" cy="744406"/>
      </dsp:txXfrm>
    </dsp:sp>
    <dsp:sp modelId="{F108C63F-6809-4F2A-83AA-C9B233C3BF5A}">
      <dsp:nvSpPr>
        <dsp:cNvPr id="0" name=""/>
        <dsp:cNvSpPr/>
      </dsp:nvSpPr>
      <dsp:spPr>
        <a:xfrm>
          <a:off x="6581457" y="3469301"/>
          <a:ext cx="539279" cy="74440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进度跟踪</a:t>
          </a:r>
          <a:endParaRPr lang="en-US" altLang="zh-CN" sz="120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6581457" y="3469301"/>
        <a:ext cx="539279" cy="744406"/>
      </dsp:txXfrm>
    </dsp:sp>
    <dsp:sp modelId="{8B15509B-899D-4471-B541-95FF5D3F0C26}">
      <dsp:nvSpPr>
        <dsp:cNvPr id="0" name=""/>
        <dsp:cNvSpPr/>
      </dsp:nvSpPr>
      <dsp:spPr>
        <a:xfrm>
          <a:off x="7246988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质量管理</a:t>
          </a:r>
          <a:endParaRPr lang="en-US" altLang="zh-CN" sz="1800" b="0" kern="1200" dirty="0" smtClean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7246988" y="0"/>
        <a:ext cx="674099" cy="1371609"/>
      </dsp:txXfrm>
    </dsp:sp>
    <dsp:sp modelId="{C051BB74-2F93-4AF1-A141-C904D83C738C}">
      <dsp:nvSpPr>
        <dsp:cNvPr id="0" name=""/>
        <dsp:cNvSpPr/>
      </dsp:nvSpPr>
      <dsp:spPr>
        <a:xfrm>
          <a:off x="7300808" y="1365116"/>
          <a:ext cx="539279" cy="280186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质量</a:t>
          </a:r>
          <a:endParaRPr lang="en-US" altLang="zh-CN" sz="1000" b="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管理</a:t>
          </a:r>
          <a:endParaRPr lang="en-US" altLang="zh-CN" sz="1000" b="0" kern="1200" dirty="0" smtClean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7300808" y="1365116"/>
        <a:ext cx="539279" cy="2801862"/>
      </dsp:txXfrm>
    </dsp:sp>
    <dsp:sp modelId="{D4846578-2305-4F8E-BD89-77D7803A5221}">
      <dsp:nvSpPr>
        <dsp:cNvPr id="0" name=""/>
        <dsp:cNvSpPr/>
      </dsp:nvSpPr>
      <dsp:spPr>
        <a:xfrm>
          <a:off x="7971645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solidFill>
                <a:schemeClr val="tx1"/>
              </a:solidFill>
              <a:latin typeface="方正粗倩简体" pitchFamily="65" charset="-122"/>
              <a:ea typeface="方正粗倩简体" pitchFamily="65" charset="-122"/>
            </a:rPr>
            <a:t>安全管理</a:t>
          </a:r>
          <a:endParaRPr lang="en-US" altLang="zh-CN" sz="1800" b="0" kern="1200" dirty="0" smtClean="0">
            <a:solidFill>
              <a:schemeClr val="tx1"/>
            </a:solidFill>
            <a:latin typeface="方正粗倩简体" pitchFamily="65" charset="-122"/>
            <a:ea typeface="方正粗倩简体" pitchFamily="65" charset="-122"/>
          </a:endParaRPr>
        </a:p>
      </dsp:txBody>
      <dsp:txXfrm>
        <a:off x="7971645" y="0"/>
        <a:ext cx="674099" cy="1371609"/>
      </dsp:txXfrm>
    </dsp:sp>
    <dsp:sp modelId="{92A450CD-1F1A-44A2-88AD-7417BB6EA481}">
      <dsp:nvSpPr>
        <dsp:cNvPr id="0" name=""/>
        <dsp:cNvSpPr/>
      </dsp:nvSpPr>
      <dsp:spPr>
        <a:xfrm>
          <a:off x="8010929" y="1370409"/>
          <a:ext cx="467776" cy="74858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安全管理</a:t>
          </a:r>
          <a:endParaRPr lang="en-US" altLang="zh-CN" sz="1200" b="0" kern="120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8010929" y="1370409"/>
        <a:ext cx="467776" cy="748585"/>
      </dsp:txXfrm>
    </dsp:sp>
    <dsp:sp modelId="{2C34FFFC-6EEC-42B6-BE57-5101B03809B6}">
      <dsp:nvSpPr>
        <dsp:cNvPr id="0" name=""/>
        <dsp:cNvSpPr/>
      </dsp:nvSpPr>
      <dsp:spPr>
        <a:xfrm>
          <a:off x="8002233" y="2256372"/>
          <a:ext cx="539279" cy="192690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安全检查</a:t>
          </a:r>
          <a:endParaRPr lang="en-US" altLang="zh-CN" sz="1200" b="0" kern="120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8002233" y="2256372"/>
        <a:ext cx="539279" cy="1926908"/>
      </dsp:txXfrm>
    </dsp:sp>
    <dsp:sp modelId="{19509854-FC44-4C77-9201-CB52428D23F7}">
      <dsp:nvSpPr>
        <dsp:cNvPr id="0" name=""/>
        <dsp:cNvSpPr/>
      </dsp:nvSpPr>
      <dsp:spPr>
        <a:xfrm>
          <a:off x="8696303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验收管理</a:t>
          </a:r>
          <a:endParaRPr lang="zh-CN" altLang="en-US" sz="1800" b="0" kern="1200" dirty="0">
            <a:latin typeface="方正粗倩简体" pitchFamily="65" charset="-122"/>
            <a:ea typeface="方正粗倩简体" pitchFamily="65" charset="-122"/>
          </a:endParaRPr>
        </a:p>
      </dsp:txBody>
      <dsp:txXfrm>
        <a:off x="8696303" y="0"/>
        <a:ext cx="674099" cy="1371609"/>
      </dsp:txXfrm>
    </dsp:sp>
    <dsp:sp modelId="{849148C8-A5DA-4E23-9401-C1903AAC3A77}">
      <dsp:nvSpPr>
        <dsp:cNvPr id="0" name=""/>
        <dsp:cNvSpPr/>
      </dsp:nvSpPr>
      <dsp:spPr>
        <a:xfrm>
          <a:off x="8747459" y="1341118"/>
          <a:ext cx="539279" cy="44547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汉仪粗仿宋简" pitchFamily="2" charset="-122"/>
              <a:ea typeface="汉仪粗仿宋简" pitchFamily="2" charset="-122"/>
            </a:rPr>
            <a:t>隐蔽工程验收</a:t>
          </a:r>
          <a:endParaRPr lang="zh-CN" altLang="en-US" sz="1000" kern="1200" dirty="0">
            <a:solidFill>
              <a:schemeClr val="tx1">
                <a:lumMod val="95000"/>
                <a:lumOff val="5000"/>
              </a:schemeClr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8747459" y="1341118"/>
        <a:ext cx="539279" cy="445475"/>
      </dsp:txXfrm>
    </dsp:sp>
    <dsp:sp modelId="{0D823F02-71CB-483F-9E6D-855E3F4C04BC}">
      <dsp:nvSpPr>
        <dsp:cNvPr id="0" name=""/>
        <dsp:cNvSpPr/>
      </dsp:nvSpPr>
      <dsp:spPr>
        <a:xfrm>
          <a:off x="9413531" y="0"/>
          <a:ext cx="674099" cy="45720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50800" dist="254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方正粗倩简体" pitchFamily="65" charset="-122"/>
              <a:ea typeface="方正粗倩简体" pitchFamily="65" charset="-122"/>
            </a:rPr>
            <a:t>档案管理</a:t>
          </a:r>
          <a:endParaRPr lang="en-US" altLang="zh-CN" sz="1800" b="0" kern="1200" dirty="0" smtClean="0">
            <a:latin typeface="方正粗倩简体" pitchFamily="65" charset="-122"/>
            <a:ea typeface="方正粗倩简体" pitchFamily="65" charset="-122"/>
          </a:endParaRPr>
        </a:p>
      </dsp:txBody>
      <dsp:txXfrm>
        <a:off x="9413531" y="0"/>
        <a:ext cx="674099" cy="1371609"/>
      </dsp:txXfrm>
    </dsp:sp>
    <dsp:sp modelId="{7B9E63D9-EEF1-46A3-B5C3-D78CE01889D3}">
      <dsp:nvSpPr>
        <dsp:cNvPr id="0" name=""/>
        <dsp:cNvSpPr/>
      </dsp:nvSpPr>
      <dsp:spPr>
        <a:xfrm>
          <a:off x="9471426" y="1343010"/>
          <a:ext cx="539279" cy="88319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0" kern="120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档案共享</a:t>
          </a:r>
          <a:endParaRPr lang="en-US" altLang="zh-CN" sz="1100" b="0" kern="120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9471426" y="1343010"/>
        <a:ext cx="539279" cy="883196"/>
      </dsp:txXfrm>
    </dsp:sp>
    <dsp:sp modelId="{ACE0FFC8-560A-4BBB-BDBE-D676F6E30304}">
      <dsp:nvSpPr>
        <dsp:cNvPr id="0" name=""/>
        <dsp:cNvSpPr/>
      </dsp:nvSpPr>
      <dsp:spPr>
        <a:xfrm>
          <a:off x="9459232" y="2316948"/>
          <a:ext cx="539279" cy="97918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0" kern="120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档案管理</a:t>
          </a:r>
          <a:endParaRPr lang="en-US" altLang="zh-CN" sz="1100" b="0" kern="120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9459232" y="2316948"/>
        <a:ext cx="539279" cy="979184"/>
      </dsp:txXfrm>
    </dsp:sp>
    <dsp:sp modelId="{548AFA72-2EAF-471B-BC44-34D5427BC59C}">
      <dsp:nvSpPr>
        <dsp:cNvPr id="0" name=""/>
        <dsp:cNvSpPr/>
      </dsp:nvSpPr>
      <dsp:spPr>
        <a:xfrm>
          <a:off x="9434852" y="3453626"/>
          <a:ext cx="539279" cy="74793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noFill/>
          <a:prstDash val="solid"/>
        </a:ln>
        <a:effectLst>
          <a:outerShdw blurRad="50800" dist="50800" dir="5400000" algn="t" rotWithShape="0">
            <a:prstClr val="black">
              <a:alpha val="52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0" kern="1200" dirty="0" smtClean="0">
              <a:solidFill>
                <a:schemeClr val="tx1"/>
              </a:solidFill>
              <a:latin typeface="汉仪粗仿宋简" pitchFamily="2" charset="-122"/>
              <a:ea typeface="汉仪粗仿宋简" pitchFamily="2" charset="-122"/>
            </a:rPr>
            <a:t>借阅管理</a:t>
          </a:r>
          <a:endParaRPr lang="en-US" altLang="zh-CN" sz="1100" b="0" kern="1200" dirty="0" smtClean="0">
            <a:solidFill>
              <a:schemeClr val="tx1"/>
            </a:solidFill>
            <a:latin typeface="汉仪粗仿宋简" pitchFamily="2" charset="-122"/>
            <a:ea typeface="汉仪粗仿宋简" pitchFamily="2" charset="-122"/>
          </a:endParaRPr>
        </a:p>
      </dsp:txBody>
      <dsp:txXfrm>
        <a:off x="9434852" y="3453626"/>
        <a:ext cx="539279" cy="747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7480E8D2-3638-4069-A76E-6F2F16213E09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224E45F7-5CCF-4F60-80FC-2465D5D60A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D50B8D-27B5-4E32-BEFD-9B8B62953BEF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E24A64-7671-40D8-89F8-E58EEB603C95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26C50B-BCE6-4FF6-BF3C-4C99ABE02F36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909036-A1F4-495D-9D7B-4CB42CEF5739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8828C1-1ABC-4799-9AE4-CD0936F6A893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66813" y="577850"/>
            <a:ext cx="2133600" cy="1200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881E36-3944-4902-B5EA-6DECB4982B20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FA523-FCB6-432D-A676-0EEBFF5A738E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17434-4498-41C4-9820-91BDA6943D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C3D77-A769-43F5-B886-9A2624413B05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75CE5-3CF7-40F4-8182-195C5553C2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4B615-2FE2-40E6-8DDE-FE9966275641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F0D16-59B6-45F4-8BED-B55470774D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DC9CB-2DD0-4743-9FE6-1980D48421D7}" type="datetime1">
              <a:rPr lang="zh-CN" altLang="en-US"/>
              <a:pPr>
                <a:defRPr/>
              </a:pPr>
              <a:t>2019/3/22</a:t>
            </a:fld>
            <a:endParaRPr lang="zh-CN" altLang="en-US" sz="18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25FE3-5323-4733-B2A4-9F49DF21BF5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4FA57-E220-4927-98D1-A4E36E8E7CA6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FBC24-7F25-482F-ABE6-45B5AAC911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9C18A-B680-400F-BE93-22C35E3BC874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E972-E8AA-42D6-B178-21769B68AB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052A-DE0E-47D5-A4D1-BC204C77852E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CBA6-9320-4FBE-BCB7-98CAFD7A5F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C082A-E918-470C-8F1E-6A287C578B95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A27C3-59AB-4D05-B059-434BDCDBA7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CF5A2-B1FA-4235-A086-14D276A1DADD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2EB74-6B66-4799-BD61-51811FA222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E2CD2-9E4F-4B55-914B-37BBCE1455B9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B603B-781A-49F8-8597-282BBB637F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691AF-9AB3-4AB1-B342-A0E811D5B7E6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92DED-7579-4C92-9641-11B3503952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9D107-F218-4E35-8890-FC0AD0AC8CE9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B0BA7-F5FB-49F2-A906-792706DF2E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4AAB97A4-9919-4F5D-B52F-8309BD8D90D0}" type="datetimeFigureOut">
              <a:rPr lang="zh-CN" altLang="en-US"/>
              <a:pPr>
                <a:defRPr/>
              </a:pPr>
              <a:t>2019/3/22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2111BE7-803B-4A5A-B6C7-C9176DB28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transition spd="slow" advTm="0"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-7938" y="4953000"/>
            <a:ext cx="12199938" cy="1905000"/>
          </a:xfrm>
          <a:prstGeom prst="rect">
            <a:avLst/>
          </a:prstGeom>
          <a:solidFill>
            <a:srgbClr val="01164B"/>
          </a:solidFill>
          <a:ln w="9525" algn="ctr">
            <a:solidFill>
              <a:srgbClr val="01164B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4100" name="矩形 10"/>
          <p:cNvSpPr>
            <a:spLocks noChangeArrowheads="1"/>
          </p:cNvSpPr>
          <p:nvPr/>
        </p:nvSpPr>
        <p:spPr bwMode="auto">
          <a:xfrm>
            <a:off x="-7938" y="4822825"/>
            <a:ext cx="12199938" cy="130175"/>
          </a:xfrm>
          <a:prstGeom prst="rect">
            <a:avLst/>
          </a:prstGeom>
          <a:solidFill>
            <a:srgbClr val="666666"/>
          </a:solidFill>
          <a:ln w="9525" algn="ctr">
            <a:solidFill>
              <a:srgbClr val="666666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4101" name="TextBox 13"/>
          <p:cNvSpPr txBox="1">
            <a:spLocks noChangeArrowheads="1"/>
          </p:cNvSpPr>
          <p:nvPr/>
        </p:nvSpPr>
        <p:spPr bwMode="auto">
          <a:xfrm>
            <a:off x="0" y="5072063"/>
            <a:ext cx="12192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2400"/>
              </a:spcAft>
            </a:pPr>
            <a:r>
              <a:rPr lang="zh-CN" altLang="en-US" sz="3600" b="1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高校基本建设信息化的实践与探索</a:t>
            </a:r>
            <a:endParaRPr lang="en-US" altLang="zh-CN" sz="360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  <a:p>
            <a:pPr algn="ctr"/>
            <a:r>
              <a:rPr lang="zh-CN" altLang="en-US" sz="3600" b="1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浙江大学   李凤旺</a:t>
            </a:r>
            <a:endParaRPr lang="en-US" altLang="zh-CN" sz="3600" b="1">
              <a:solidFill>
                <a:schemeClr val="bg1"/>
              </a:solidFill>
              <a:latin typeface="隶书" pitchFamily="49" charset="-122"/>
              <a:ea typeface="隶书" pitchFamily="49" charset="-122"/>
            </a:endParaRPr>
          </a:p>
          <a:p>
            <a:pPr algn="ctr"/>
            <a:endParaRPr lang="zh-CN" altLang="en-US" sz="360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Users\WZ7040\AppData\Roaming\Tencent\Users\244524907\QQ\WinTemp\RichOle\4NY`$@@Q[%%2H%88DJ}[([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3856038"/>
            <a:ext cx="3694113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C:\Users\WZ7040\AppData\Roaming\Tencent\Users\244524907\QQ\WinTemp\RichOle\BLQ){OXPUAMXO(WKZ_@GC8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1165225"/>
            <a:ext cx="35814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6" name="组合 2"/>
          <p:cNvGrpSpPr>
            <a:grpSpLocks/>
          </p:cNvGrpSpPr>
          <p:nvPr/>
        </p:nvGrpSpPr>
        <p:grpSpPr bwMode="auto">
          <a:xfrm>
            <a:off x="4941888" y="1165225"/>
            <a:ext cx="5848350" cy="1804988"/>
            <a:chOff x="7782" y="2496"/>
            <a:chExt cx="9210" cy="2844"/>
          </a:xfrm>
        </p:grpSpPr>
        <p:grpSp>
          <p:nvGrpSpPr>
            <p:cNvPr id="13327" name="组 18"/>
            <p:cNvGrpSpPr>
              <a:grpSpLocks/>
            </p:cNvGrpSpPr>
            <p:nvPr/>
          </p:nvGrpSpPr>
          <p:grpSpPr bwMode="auto">
            <a:xfrm>
              <a:off x="7782" y="2525"/>
              <a:ext cx="5637" cy="2705"/>
              <a:chOff x="4941455" y="1603522"/>
              <a:chExt cx="3579565" cy="171790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344688" y="1604167"/>
                <a:ext cx="3176649" cy="503570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4941455" y="1604167"/>
                <a:ext cx="295281" cy="171722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28" name="TextBox 20"/>
            <p:cNvSpPr txBox="1">
              <a:spLocks noChangeArrowheads="1"/>
            </p:cNvSpPr>
            <p:nvPr/>
          </p:nvSpPr>
          <p:spPr bwMode="auto">
            <a:xfrm>
              <a:off x="8464" y="3232"/>
              <a:ext cx="8528" cy="2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latin typeface="黑体" pitchFamily="49" charset="-122"/>
                  <a:ea typeface="黑体" pitchFamily="49" charset="-122"/>
                </a:rPr>
                <a:t>以项目为树干，根据项目办理流程自动抓取相关数据，并形成各类表单和报表，可全盘掌握项目的进展情况，智能分析预判，后期还可以做后评估研究。</a:t>
              </a:r>
            </a:p>
          </p:txBody>
        </p:sp>
        <p:sp>
          <p:nvSpPr>
            <p:cNvPr id="13329" name="TextBox 22"/>
            <p:cNvSpPr txBox="1">
              <a:spLocks noChangeArrowheads="1"/>
            </p:cNvSpPr>
            <p:nvPr/>
          </p:nvSpPr>
          <p:spPr bwMode="auto">
            <a:xfrm>
              <a:off x="8544" y="2496"/>
              <a:ext cx="5360" cy="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/>
                <a:t>数据抓取和自动整理</a:t>
              </a:r>
            </a:p>
          </p:txBody>
        </p:sp>
      </p:grp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722313" y="460375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主要功能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3318" name="组合 1"/>
          <p:cNvGrpSpPr>
            <a:grpSpLocks/>
          </p:cNvGrpSpPr>
          <p:nvPr/>
        </p:nvGrpSpPr>
        <p:grpSpPr bwMode="auto">
          <a:xfrm>
            <a:off x="254000" y="276225"/>
            <a:ext cx="647700" cy="679450"/>
            <a:chOff x="432" y="473"/>
            <a:chExt cx="1021" cy="1071"/>
          </a:xfrm>
        </p:grpSpPr>
        <p:sp>
          <p:nvSpPr>
            <p:cNvPr id="26" name="任意多边形 4"/>
            <p:cNvSpPr/>
            <p:nvPr/>
          </p:nvSpPr>
          <p:spPr>
            <a:xfrm flipH="1">
              <a:off x="432" y="666"/>
              <a:ext cx="781" cy="878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任意多边形 5"/>
            <p:cNvSpPr/>
            <p:nvPr/>
          </p:nvSpPr>
          <p:spPr>
            <a:xfrm flipH="1">
              <a:off x="672" y="473"/>
              <a:ext cx="781" cy="698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3319" name="图片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0" name="组 19"/>
          <p:cNvGrpSpPr>
            <a:grpSpLocks/>
          </p:cNvGrpSpPr>
          <p:nvPr/>
        </p:nvGrpSpPr>
        <p:grpSpPr bwMode="auto">
          <a:xfrm>
            <a:off x="4948238" y="3932238"/>
            <a:ext cx="6176962" cy="1990725"/>
            <a:chOff x="4956410" y="4195168"/>
            <a:chExt cx="5819098" cy="1717902"/>
          </a:xfrm>
        </p:grpSpPr>
        <p:sp>
          <p:nvSpPr>
            <p:cNvPr id="21" name="文本框 15"/>
            <p:cNvSpPr txBox="1"/>
            <p:nvPr/>
          </p:nvSpPr>
          <p:spPr>
            <a:xfrm>
              <a:off x="5345247" y="4670536"/>
              <a:ext cx="5430261" cy="41783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956410" y="4195168"/>
              <a:ext cx="281159" cy="171790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5292725" y="4573588"/>
            <a:ext cx="6096000" cy="1338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latin typeface="+mn-ea"/>
              </a:rPr>
              <a:t>有合同账，项目投资分析台账，变更台账，最新合同信息统计等。档案共享模块，以项目为主干，查询、下载在过程中所有需要归档的文件。</a:t>
            </a:r>
          </a:p>
        </p:txBody>
      </p:sp>
      <p:sp>
        <p:nvSpPr>
          <p:cNvPr id="13322" name="TextBox 18"/>
          <p:cNvSpPr txBox="1">
            <a:spLocks noChangeArrowheads="1"/>
          </p:cNvSpPr>
          <p:nvPr/>
        </p:nvSpPr>
        <p:spPr bwMode="auto">
          <a:xfrm>
            <a:off x="5405438" y="3992563"/>
            <a:ext cx="34036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/>
              <a:t>报表台账与档案管理</a:t>
            </a:r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5" name="图片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20" name="Rectangle 48"/>
          <p:cNvSpPr>
            <a:spLocks noChangeArrowheads="1"/>
          </p:cNvSpPr>
          <p:nvPr/>
        </p:nvSpPr>
        <p:spPr bwMode="auto">
          <a:xfrm>
            <a:off x="588963" y="381000"/>
            <a:ext cx="5230812" cy="49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67474" tIns="33737" rIns="67474" bIns="33737">
            <a:spAutoFit/>
          </a:bodyPr>
          <a:lstStyle>
            <a:lvl1pPr defTabSz="1089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338455" defTabSz="1089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675005" defTabSz="1089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012825" defTabSz="1089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349375" defTabSz="1089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1806575" defTabSz="1089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263775" defTabSz="1089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720975" defTabSz="1089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178175" defTabSz="1089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基建</a:t>
            </a:r>
            <a:r>
              <a:rPr lang="zh-CN" altLang="en-US" sz="2800" b="1" dirty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项目管理全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过程管理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120336" y="1916832"/>
          <a:ext cx="1714735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图示 8"/>
          <p:cNvGraphicFramePr/>
          <p:nvPr/>
        </p:nvGraphicFramePr>
        <p:xfrm>
          <a:off x="1977966" y="1916832"/>
          <a:ext cx="10095476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0" name="右箭头 9"/>
          <p:cNvSpPr/>
          <p:nvPr/>
        </p:nvSpPr>
        <p:spPr>
          <a:xfrm>
            <a:off x="1991009" y="1082039"/>
            <a:ext cx="10073607" cy="714631"/>
          </a:xfrm>
          <a:prstGeom prst="rightArrow">
            <a:avLst>
              <a:gd name="adj1" fmla="val 74420"/>
              <a:gd name="adj2" fmla="val 50000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  <a:ln w="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基建项目全过程管理</a:t>
            </a:r>
          </a:p>
        </p:txBody>
      </p:sp>
      <p:sp>
        <p:nvSpPr>
          <p:cNvPr id="14" name="右箭头 13"/>
          <p:cNvSpPr/>
          <p:nvPr/>
        </p:nvSpPr>
        <p:spPr>
          <a:xfrm>
            <a:off x="118557" y="1089659"/>
            <a:ext cx="1728418" cy="745111"/>
          </a:xfrm>
          <a:prstGeom prst="rightArrow">
            <a:avLst>
              <a:gd name="adj1" fmla="val 74420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日常工作管理</a:t>
            </a:r>
          </a:p>
        </p:txBody>
      </p:sp>
      <p:grpSp>
        <p:nvGrpSpPr>
          <p:cNvPr id="14347" name="组合 10"/>
          <p:cNvGrpSpPr>
            <a:grpSpLocks/>
          </p:cNvGrpSpPr>
          <p:nvPr/>
        </p:nvGrpSpPr>
        <p:grpSpPr bwMode="auto">
          <a:xfrm>
            <a:off x="7875588" y="4984750"/>
            <a:ext cx="512762" cy="569913"/>
            <a:chOff x="5166330" y="2618532"/>
            <a:chExt cx="512995" cy="663339"/>
          </a:xfrm>
        </p:grpSpPr>
        <p:sp>
          <p:nvSpPr>
            <p:cNvPr id="12" name="圆角矩形 11"/>
            <p:cNvSpPr/>
            <p:nvPr/>
          </p:nvSpPr>
          <p:spPr>
            <a:xfrm>
              <a:off x="5166330" y="2649944"/>
              <a:ext cx="512995" cy="631927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3" name="圆角矩形 4"/>
            <p:cNvSpPr/>
            <p:nvPr/>
          </p:nvSpPr>
          <p:spPr>
            <a:xfrm>
              <a:off x="5180623" y="2618532"/>
              <a:ext cx="492349" cy="6042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22860" rIns="30480" bIns="228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工程送审</a:t>
              </a:r>
            </a:p>
          </p:txBody>
        </p:sp>
      </p:grpSp>
      <p:grpSp>
        <p:nvGrpSpPr>
          <p:cNvPr id="14348" name="组合 14"/>
          <p:cNvGrpSpPr>
            <a:grpSpLocks/>
          </p:cNvGrpSpPr>
          <p:nvPr/>
        </p:nvGrpSpPr>
        <p:grpSpPr bwMode="auto">
          <a:xfrm>
            <a:off x="7877175" y="5619750"/>
            <a:ext cx="519113" cy="500063"/>
            <a:chOff x="5224556" y="2405192"/>
            <a:chExt cx="471253" cy="658977"/>
          </a:xfrm>
        </p:grpSpPr>
        <p:sp>
          <p:nvSpPr>
            <p:cNvPr id="16" name="圆角矩形 15"/>
            <p:cNvSpPr/>
            <p:nvPr/>
          </p:nvSpPr>
          <p:spPr>
            <a:xfrm>
              <a:off x="5224556" y="2405192"/>
              <a:ext cx="471253" cy="63178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圆角矩形 4"/>
            <p:cNvSpPr/>
            <p:nvPr/>
          </p:nvSpPr>
          <p:spPr>
            <a:xfrm>
              <a:off x="5234644" y="2459584"/>
              <a:ext cx="443871" cy="6045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0480" tIns="22860" rIns="30480" bIns="228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工程结算</a:t>
              </a:r>
            </a:p>
          </p:txBody>
        </p:sp>
      </p:grpSp>
      <p:grpSp>
        <p:nvGrpSpPr>
          <p:cNvPr id="14349" name="组合 17"/>
          <p:cNvGrpSpPr>
            <a:grpSpLocks/>
          </p:cNvGrpSpPr>
          <p:nvPr/>
        </p:nvGrpSpPr>
        <p:grpSpPr bwMode="auto">
          <a:xfrm>
            <a:off x="10709275" y="4291013"/>
            <a:ext cx="533400" cy="450850"/>
            <a:chOff x="8178529" y="2118247"/>
            <a:chExt cx="532426" cy="450715"/>
          </a:xfrm>
        </p:grpSpPr>
        <p:sp>
          <p:nvSpPr>
            <p:cNvPr id="19" name="圆角矩形 18"/>
            <p:cNvSpPr/>
            <p:nvPr/>
          </p:nvSpPr>
          <p:spPr>
            <a:xfrm>
              <a:off x="8208637" y="2118247"/>
              <a:ext cx="502318" cy="445953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0" name="圆角矩形 4"/>
            <p:cNvSpPr/>
            <p:nvPr/>
          </p:nvSpPr>
          <p:spPr>
            <a:xfrm>
              <a:off x="8178529" y="2149987"/>
              <a:ext cx="476965" cy="41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19050" rIns="25400" bIns="1905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基坑验槽</a:t>
              </a:r>
            </a:p>
          </p:txBody>
        </p:sp>
      </p:grpSp>
      <p:grpSp>
        <p:nvGrpSpPr>
          <p:cNvPr id="14350" name="组合 20"/>
          <p:cNvGrpSpPr>
            <a:grpSpLocks/>
          </p:cNvGrpSpPr>
          <p:nvPr/>
        </p:nvGrpSpPr>
        <p:grpSpPr bwMode="auto">
          <a:xfrm>
            <a:off x="10752138" y="3773488"/>
            <a:ext cx="503237" cy="444500"/>
            <a:chOff x="8183769" y="2154823"/>
            <a:chExt cx="502802" cy="445475"/>
          </a:xfrm>
        </p:grpSpPr>
        <p:sp>
          <p:nvSpPr>
            <p:cNvPr id="22" name="圆角矩形 21"/>
            <p:cNvSpPr/>
            <p:nvPr/>
          </p:nvSpPr>
          <p:spPr>
            <a:xfrm>
              <a:off x="8183769" y="2154823"/>
              <a:ext cx="502802" cy="445475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3" name="圆角矩形 4"/>
            <p:cNvSpPr/>
            <p:nvPr/>
          </p:nvSpPr>
          <p:spPr>
            <a:xfrm>
              <a:off x="8185355" y="2167551"/>
              <a:ext cx="475838" cy="4200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19050" rIns="25400" bIns="1905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正负零检测</a:t>
              </a:r>
            </a:p>
          </p:txBody>
        </p:sp>
      </p:grpSp>
      <p:grpSp>
        <p:nvGrpSpPr>
          <p:cNvPr id="14351" name="组合 23"/>
          <p:cNvGrpSpPr>
            <a:grpSpLocks/>
          </p:cNvGrpSpPr>
          <p:nvPr/>
        </p:nvGrpSpPr>
        <p:grpSpPr bwMode="auto">
          <a:xfrm>
            <a:off x="10748963" y="4773613"/>
            <a:ext cx="498475" cy="500062"/>
            <a:chOff x="8726899" y="1247364"/>
            <a:chExt cx="511774" cy="445475"/>
          </a:xfrm>
        </p:grpSpPr>
        <p:sp>
          <p:nvSpPr>
            <p:cNvPr id="25" name="圆角矩形 24"/>
            <p:cNvSpPr/>
            <p:nvPr/>
          </p:nvSpPr>
          <p:spPr>
            <a:xfrm>
              <a:off x="8736678" y="1247364"/>
              <a:ext cx="501995" cy="445475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圆角矩形 4"/>
            <p:cNvSpPr/>
            <p:nvPr/>
          </p:nvSpPr>
          <p:spPr>
            <a:xfrm>
              <a:off x="8726899" y="1286962"/>
              <a:ext cx="409093" cy="3775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19050" rIns="25400" bIns="1905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中间结构验收</a:t>
              </a:r>
            </a:p>
          </p:txBody>
        </p:sp>
      </p:grpSp>
      <p:grpSp>
        <p:nvGrpSpPr>
          <p:cNvPr id="14352" name="组合 27"/>
          <p:cNvGrpSpPr>
            <a:grpSpLocks/>
          </p:cNvGrpSpPr>
          <p:nvPr/>
        </p:nvGrpSpPr>
        <p:grpSpPr bwMode="auto">
          <a:xfrm>
            <a:off x="10745788" y="5308600"/>
            <a:ext cx="520700" cy="458788"/>
            <a:chOff x="8165479" y="1310476"/>
            <a:chExt cx="520234" cy="445475"/>
          </a:xfrm>
        </p:grpSpPr>
        <p:sp>
          <p:nvSpPr>
            <p:cNvPr id="29" name="圆角矩形 28"/>
            <p:cNvSpPr/>
            <p:nvPr/>
          </p:nvSpPr>
          <p:spPr>
            <a:xfrm>
              <a:off x="8165479" y="1310476"/>
              <a:ext cx="502787" cy="445475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圆角矩形 4"/>
            <p:cNvSpPr/>
            <p:nvPr/>
          </p:nvSpPr>
          <p:spPr>
            <a:xfrm>
              <a:off x="8208303" y="1378299"/>
              <a:ext cx="477410" cy="3591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19050" rIns="25400" bIns="1905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专项验收</a:t>
              </a:r>
            </a:p>
          </p:txBody>
        </p:sp>
      </p:grpSp>
      <p:grpSp>
        <p:nvGrpSpPr>
          <p:cNvPr id="14353" name="组合 31"/>
          <p:cNvGrpSpPr>
            <a:grpSpLocks/>
          </p:cNvGrpSpPr>
          <p:nvPr/>
        </p:nvGrpSpPr>
        <p:grpSpPr bwMode="auto">
          <a:xfrm>
            <a:off x="10734675" y="5815013"/>
            <a:ext cx="520700" cy="450850"/>
            <a:chOff x="8141951" y="1207006"/>
            <a:chExt cx="520234" cy="450715"/>
          </a:xfrm>
        </p:grpSpPr>
        <p:sp>
          <p:nvSpPr>
            <p:cNvPr id="33" name="圆角矩形 32"/>
            <p:cNvSpPr/>
            <p:nvPr/>
          </p:nvSpPr>
          <p:spPr>
            <a:xfrm>
              <a:off x="8159398" y="1207006"/>
              <a:ext cx="502787" cy="445953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52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圆角矩形 4"/>
            <p:cNvSpPr/>
            <p:nvPr/>
          </p:nvSpPr>
          <p:spPr>
            <a:xfrm>
              <a:off x="8141951" y="1238746"/>
              <a:ext cx="477410" cy="41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19050" rIns="25400" bIns="1905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粗仿宋简" pitchFamily="2" charset="-122"/>
                  <a:ea typeface="汉仪粗仿宋简" pitchFamily="2" charset="-122"/>
                </a:rPr>
                <a:t>五方主体验收</a:t>
              </a:r>
            </a:p>
          </p:txBody>
        </p:sp>
      </p:grpSp>
      <p:grpSp>
        <p:nvGrpSpPr>
          <p:cNvPr id="14354" name="组合 1"/>
          <p:cNvGrpSpPr>
            <a:grpSpLocks/>
          </p:cNvGrpSpPr>
          <p:nvPr/>
        </p:nvGrpSpPr>
        <p:grpSpPr bwMode="auto">
          <a:xfrm>
            <a:off x="144463" y="211138"/>
            <a:ext cx="649287" cy="679450"/>
            <a:chOff x="432" y="473"/>
            <a:chExt cx="1021" cy="1071"/>
          </a:xfrm>
        </p:grpSpPr>
        <p:sp>
          <p:nvSpPr>
            <p:cNvPr id="35" name="任意多边形 4"/>
            <p:cNvSpPr/>
            <p:nvPr/>
          </p:nvSpPr>
          <p:spPr>
            <a:xfrm flipH="1">
              <a:off x="432" y="666"/>
              <a:ext cx="781" cy="878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任意多边形 5"/>
            <p:cNvSpPr/>
            <p:nvPr/>
          </p:nvSpPr>
          <p:spPr>
            <a:xfrm flipH="1">
              <a:off x="672" y="473"/>
              <a:ext cx="781" cy="698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Oval 65"/>
          <p:cNvSpPr>
            <a:spLocks noChangeArrowheads="1"/>
          </p:cNvSpPr>
          <p:nvPr/>
        </p:nvSpPr>
        <p:spPr bwMode="auto">
          <a:xfrm rot="9737635" flipV="1">
            <a:off x="309563" y="5721350"/>
            <a:ext cx="3759200" cy="368300"/>
          </a:xfrm>
          <a:prstGeom prst="ellipse">
            <a:avLst/>
          </a:prstGeom>
          <a:gradFill rotWithShape="1">
            <a:gsLst>
              <a:gs pos="0">
                <a:srgbClr val="3F3F3F"/>
              </a:gs>
              <a:gs pos="100000">
                <a:srgbClr val="EEECE1"/>
              </a:gs>
            </a:gsLst>
            <a:path path="shape">
              <a:fillToRect l="50000" t="50000" r="50000" b="50000"/>
            </a:path>
          </a:gra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zh-CN" b="1" i="1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7891" name="Oval 65"/>
          <p:cNvSpPr>
            <a:spLocks noChangeArrowheads="1"/>
          </p:cNvSpPr>
          <p:nvPr/>
        </p:nvSpPr>
        <p:spPr bwMode="auto">
          <a:xfrm rot="9737635" flipV="1">
            <a:off x="3219450" y="4914900"/>
            <a:ext cx="3759200" cy="368300"/>
          </a:xfrm>
          <a:prstGeom prst="ellipse">
            <a:avLst/>
          </a:prstGeom>
          <a:gradFill rotWithShape="1">
            <a:gsLst>
              <a:gs pos="0">
                <a:srgbClr val="3F3F3F"/>
              </a:gs>
              <a:gs pos="100000">
                <a:srgbClr val="EEECE1"/>
              </a:gs>
            </a:gsLst>
            <a:path path="shape">
              <a:fillToRect l="50000" t="50000" r="50000" b="50000"/>
            </a:path>
          </a:gra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zh-CN" b="1" i="1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7892" name="Oval 65"/>
          <p:cNvSpPr>
            <a:spLocks noChangeArrowheads="1"/>
          </p:cNvSpPr>
          <p:nvPr/>
        </p:nvSpPr>
        <p:spPr bwMode="auto">
          <a:xfrm rot="9737635" flipV="1">
            <a:off x="5964238" y="4060825"/>
            <a:ext cx="3759200" cy="369888"/>
          </a:xfrm>
          <a:prstGeom prst="ellipse">
            <a:avLst/>
          </a:prstGeom>
          <a:gradFill rotWithShape="1">
            <a:gsLst>
              <a:gs pos="0">
                <a:srgbClr val="3F3F3F"/>
              </a:gs>
              <a:gs pos="100000">
                <a:srgbClr val="EEECE1"/>
              </a:gs>
            </a:gsLst>
            <a:path path="shape">
              <a:fillToRect l="50000" t="50000" r="50000" b="50000"/>
            </a:path>
          </a:gra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zh-CN" b="1" i="1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7893" name="Oval 65"/>
          <p:cNvSpPr>
            <a:spLocks noChangeArrowheads="1"/>
          </p:cNvSpPr>
          <p:nvPr/>
        </p:nvSpPr>
        <p:spPr bwMode="auto">
          <a:xfrm rot="9737635" flipV="1">
            <a:off x="8553450" y="3238500"/>
            <a:ext cx="3759200" cy="369888"/>
          </a:xfrm>
          <a:prstGeom prst="ellipse">
            <a:avLst/>
          </a:prstGeom>
          <a:gradFill rotWithShape="1">
            <a:gsLst>
              <a:gs pos="0">
                <a:srgbClr val="3F3F3F"/>
              </a:gs>
              <a:gs pos="100000">
                <a:srgbClr val="EEECE1"/>
              </a:gs>
            </a:gsLst>
            <a:path path="shape">
              <a:fillToRect l="50000" t="50000" r="50000" b="50000"/>
            </a:path>
          </a:gradFill>
          <a:ln w="9525">
            <a:noFill/>
            <a:bevel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zh-CN" b="1" i="1">
              <a:solidFill>
                <a:srgbClr val="000000"/>
              </a:solidFill>
              <a:sym typeface="Arial" pitchFamily="34" charset="0"/>
            </a:endParaRPr>
          </a:p>
        </p:txBody>
      </p:sp>
      <p:pic>
        <p:nvPicPr>
          <p:cNvPr id="37894" name="图片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7767" flipH="1">
            <a:off x="482600" y="2290763"/>
            <a:ext cx="2897188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23"/>
          <p:cNvSpPr>
            <a:spLocks noChangeArrowheads="1"/>
          </p:cNvSpPr>
          <p:nvPr/>
        </p:nvSpPr>
        <p:spPr bwMode="auto">
          <a:xfrm>
            <a:off x="261938" y="4070350"/>
            <a:ext cx="2951162" cy="75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平台数据</a:t>
            </a:r>
            <a:endParaRPr lang="en-US" altLang="zh-CN" b="1" i="1" dirty="0">
              <a:solidFill>
                <a:srgbClr val="FF0000"/>
              </a:solidFill>
              <a:latin typeface="Adidas Unity"/>
              <a:ea typeface="微软雅黑" pitchFamily="34" charset="-122"/>
              <a:sym typeface="Times New Roman" pitchFamily="18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对接财务、总务等</a:t>
            </a:r>
          </a:p>
        </p:txBody>
      </p:sp>
      <p:pic>
        <p:nvPicPr>
          <p:cNvPr id="37896" name="图片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7767" flipH="1">
            <a:off x="3268663" y="1628775"/>
            <a:ext cx="2898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图片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7767" flipH="1">
            <a:off x="6034088" y="898525"/>
            <a:ext cx="2900362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图片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9265" flipH="1">
            <a:off x="8847138" y="122237"/>
            <a:ext cx="2898775" cy="342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TextBox 34"/>
          <p:cNvSpPr>
            <a:spLocks noChangeArrowheads="1"/>
          </p:cNvSpPr>
          <p:nvPr/>
        </p:nvSpPr>
        <p:spPr bwMode="auto">
          <a:xfrm rot="-1006260">
            <a:off x="2438400" y="1020373"/>
            <a:ext cx="5829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Arial" pitchFamily="34" charset="0"/>
              </a:rPr>
              <a:t>更完善的系统</a:t>
            </a:r>
          </a:p>
        </p:txBody>
      </p:sp>
      <p:sp>
        <p:nvSpPr>
          <p:cNvPr id="37900" name="TextBox 23"/>
          <p:cNvSpPr>
            <a:spLocks noChangeArrowheads="1"/>
          </p:cNvSpPr>
          <p:nvPr/>
        </p:nvSpPr>
        <p:spPr bwMode="auto">
          <a:xfrm>
            <a:off x="3040063" y="3455988"/>
            <a:ext cx="2951162" cy="75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加强数据</a:t>
            </a:r>
            <a:endParaRPr lang="en-US" altLang="zh-CN" b="1" i="1" dirty="0">
              <a:solidFill>
                <a:srgbClr val="FF0000"/>
              </a:solidFill>
              <a:latin typeface="Adidas Unity"/>
              <a:ea typeface="微软雅黑" pitchFamily="34" charset="-122"/>
              <a:sym typeface="Times New Roman" pitchFamily="18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分析利用</a:t>
            </a:r>
          </a:p>
        </p:txBody>
      </p:sp>
      <p:sp>
        <p:nvSpPr>
          <p:cNvPr id="37901" name="TextBox 23"/>
          <p:cNvSpPr>
            <a:spLocks noChangeArrowheads="1"/>
          </p:cNvSpPr>
          <p:nvPr/>
        </p:nvSpPr>
        <p:spPr bwMode="auto">
          <a:xfrm>
            <a:off x="5900738" y="2759075"/>
            <a:ext cx="2949575" cy="75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通过概算追踪</a:t>
            </a:r>
            <a:endParaRPr lang="en-US" altLang="zh-CN" b="1" i="1" dirty="0">
              <a:solidFill>
                <a:srgbClr val="FF0000"/>
              </a:solidFill>
              <a:latin typeface="Adidas Unity"/>
              <a:ea typeface="微软雅黑" pitchFamily="34" charset="-122"/>
              <a:sym typeface="Times New Roman" pitchFamily="18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定建设标准</a:t>
            </a:r>
          </a:p>
        </p:txBody>
      </p:sp>
      <p:sp>
        <p:nvSpPr>
          <p:cNvPr id="37902" name="TextBox 23"/>
          <p:cNvSpPr>
            <a:spLocks noChangeArrowheads="1"/>
          </p:cNvSpPr>
          <p:nvPr/>
        </p:nvSpPr>
        <p:spPr bwMode="auto">
          <a:xfrm>
            <a:off x="9067800" y="2058988"/>
            <a:ext cx="2324100" cy="75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Adidas Unity"/>
                <a:ea typeface="微软雅黑" pitchFamily="34" charset="-122"/>
                <a:sym typeface="Times New Roman" pitchFamily="18" charset="0"/>
              </a:rPr>
              <a:t>形成标准化格式，为国家决策提供依据</a:t>
            </a:r>
          </a:p>
        </p:txBody>
      </p:sp>
      <p:sp>
        <p:nvSpPr>
          <p:cNvPr id="37905" name="TextBox 30"/>
          <p:cNvSpPr>
            <a:spLocks noChangeArrowheads="1"/>
          </p:cNvSpPr>
          <p:nvPr/>
        </p:nvSpPr>
        <p:spPr bwMode="auto">
          <a:xfrm>
            <a:off x="703263" y="6003925"/>
            <a:ext cx="2736850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协同兄弟部门层面</a:t>
            </a:r>
          </a:p>
        </p:txBody>
      </p:sp>
      <p:sp>
        <p:nvSpPr>
          <p:cNvPr id="37906" name="TextBox 31"/>
          <p:cNvSpPr>
            <a:spLocks noChangeArrowheads="1"/>
          </p:cNvSpPr>
          <p:nvPr/>
        </p:nvSpPr>
        <p:spPr bwMode="auto">
          <a:xfrm>
            <a:off x="3429000" y="5302250"/>
            <a:ext cx="2692400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服务学校双一流层面</a:t>
            </a:r>
          </a:p>
        </p:txBody>
      </p:sp>
      <p:sp>
        <p:nvSpPr>
          <p:cNvPr id="37907" name="TextBox 32"/>
          <p:cNvSpPr>
            <a:spLocks noChangeArrowheads="1"/>
          </p:cNvSpPr>
          <p:nvPr/>
        </p:nvSpPr>
        <p:spPr bwMode="auto">
          <a:xfrm>
            <a:off x="6354763" y="4648200"/>
            <a:ext cx="2733675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服务行业标准层面</a:t>
            </a:r>
          </a:p>
        </p:txBody>
      </p:sp>
      <p:sp>
        <p:nvSpPr>
          <p:cNvPr id="37908" name="TextBox 33"/>
          <p:cNvSpPr>
            <a:spLocks noChangeArrowheads="1"/>
          </p:cNvSpPr>
          <p:nvPr/>
        </p:nvSpPr>
        <p:spPr bwMode="auto">
          <a:xfrm>
            <a:off x="9301163" y="3917950"/>
            <a:ext cx="2733675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服务国家决策层面</a:t>
            </a:r>
          </a:p>
        </p:txBody>
      </p:sp>
      <p:grpSp>
        <p:nvGrpSpPr>
          <p:cNvPr id="25" name="组合 11"/>
          <p:cNvGrpSpPr>
            <a:grpSpLocks/>
          </p:cNvGrpSpPr>
          <p:nvPr/>
        </p:nvGrpSpPr>
        <p:grpSpPr bwMode="auto">
          <a:xfrm>
            <a:off x="177800" y="239713"/>
            <a:ext cx="1244600" cy="1347787"/>
            <a:chOff x="432" y="473"/>
            <a:chExt cx="1021" cy="1071"/>
          </a:xfrm>
        </p:grpSpPr>
        <p:sp>
          <p:nvSpPr>
            <p:cNvPr id="26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1" name="矩形 3"/>
          <p:cNvSpPr>
            <a:spLocks noChangeArrowheads="1"/>
          </p:cNvSpPr>
          <p:nvPr/>
        </p:nvSpPr>
        <p:spPr bwMode="auto">
          <a:xfrm>
            <a:off x="977900" y="677863"/>
            <a:ext cx="1213776" cy="70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Arial" pitchFamily="34" charset="0"/>
                <a:sym typeface="Calibri" pitchFamily="34" charset="0"/>
              </a:rPr>
              <a:t>愿景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Arial" pitchFamily="34" charset="0"/>
              <a:sym typeface="Calibri" pitchFamily="34" charset="0"/>
            </a:endParaRPr>
          </a:p>
        </p:txBody>
      </p:sp>
      <p:pic>
        <p:nvPicPr>
          <p:cNvPr id="32" name="图片 3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06163" y="582930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3"/>
          <p:cNvSpPr txBox="1">
            <a:spLocks noChangeArrowheads="1"/>
          </p:cNvSpPr>
          <p:nvPr/>
        </p:nvSpPr>
        <p:spPr bwMode="auto">
          <a:xfrm>
            <a:off x="0" y="2571750"/>
            <a:ext cx="1219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C00000"/>
                </a:solidFill>
                <a:latin typeface="方正粗倩简体" pitchFamily="65" charset="-122"/>
                <a:ea typeface="方正粗倩简体" pitchFamily="65" charset="-122"/>
              </a:rPr>
              <a:t>欢迎批评指正</a:t>
            </a:r>
            <a:endParaRPr lang="en-US" altLang="zh-CN" sz="7200" dirty="0">
              <a:solidFill>
                <a:srgbClr val="C00000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pic>
        <p:nvPicPr>
          <p:cNvPr id="38918" name="图片 3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8063" y="579120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11"/>
          <p:cNvGrpSpPr>
            <a:grpSpLocks/>
          </p:cNvGrpSpPr>
          <p:nvPr/>
        </p:nvGrpSpPr>
        <p:grpSpPr bwMode="auto">
          <a:xfrm>
            <a:off x="177800" y="239713"/>
            <a:ext cx="1244600" cy="1347787"/>
            <a:chOff x="432" y="473"/>
            <a:chExt cx="1021" cy="1071"/>
          </a:xfrm>
        </p:grpSpPr>
        <p:sp>
          <p:nvSpPr>
            <p:cNvPr id="8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21590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图示 4"/>
          <p:cNvGraphicFramePr/>
          <p:nvPr/>
        </p:nvGraphicFramePr>
        <p:xfrm>
          <a:off x="508000" y="977901"/>
          <a:ext cx="4775200" cy="4787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Picture 30" descr="C:\Users\WZ7040\AppData\Local\Temp\WeChat Files\25371820256911631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68913" y="955675"/>
            <a:ext cx="6475412" cy="4856163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812800" y="1490133"/>
          <a:ext cx="11303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147" name="组合 11"/>
          <p:cNvGrpSpPr>
            <a:grpSpLocks/>
          </p:cNvGrpSpPr>
          <p:nvPr/>
        </p:nvGrpSpPr>
        <p:grpSpPr bwMode="auto">
          <a:xfrm>
            <a:off x="177800" y="239713"/>
            <a:ext cx="1244600" cy="1347787"/>
            <a:chOff x="432" y="473"/>
            <a:chExt cx="1021" cy="1071"/>
          </a:xfrm>
        </p:grpSpPr>
        <p:sp>
          <p:nvSpPr>
            <p:cNvPr id="6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977900" y="677863"/>
            <a:ext cx="1214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Arial" panose="020B0604020202020204" pitchFamily="34" charset="0"/>
              </a:rPr>
              <a:t>缘起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Arial" panose="020B0604020202020204" pitchFamily="34" charset="0"/>
            </a:endParaRPr>
          </a:p>
        </p:txBody>
      </p:sp>
      <p:pic>
        <p:nvPicPr>
          <p:cNvPr id="9" name="图片 34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3"/>
          <p:cNvSpPr>
            <a:spLocks noChangeArrowheads="1"/>
          </p:cNvSpPr>
          <p:nvPr/>
        </p:nvSpPr>
        <p:spPr bwMode="auto">
          <a:xfrm>
            <a:off x="977900" y="677863"/>
            <a:ext cx="1214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zh-CN" altLang="en-US" sz="4000" b="1" dirty="0">
                <a:solidFill>
                  <a:srgbClr val="2579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Arial" pitchFamily="34" charset="0"/>
                <a:sym typeface="Calibri" pitchFamily="34" charset="0"/>
              </a:rPr>
              <a:t>应然</a:t>
            </a:r>
          </a:p>
        </p:txBody>
      </p:sp>
      <p:grpSp>
        <p:nvGrpSpPr>
          <p:cNvPr id="7171" name="组合 11"/>
          <p:cNvGrpSpPr>
            <a:grpSpLocks/>
          </p:cNvGrpSpPr>
          <p:nvPr/>
        </p:nvGrpSpPr>
        <p:grpSpPr bwMode="auto">
          <a:xfrm>
            <a:off x="177800" y="239713"/>
            <a:ext cx="1244600" cy="1347787"/>
            <a:chOff x="432" y="473"/>
            <a:chExt cx="1021" cy="1071"/>
          </a:xfrm>
        </p:grpSpPr>
        <p:sp>
          <p:nvSpPr>
            <p:cNvPr id="13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7172" name="图片 1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图示 21"/>
          <p:cNvGraphicFramePr/>
          <p:nvPr/>
        </p:nvGraphicFramePr>
        <p:xfrm>
          <a:off x="2755900" y="1219200"/>
          <a:ext cx="7429500" cy="488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云形标注 17"/>
          <p:cNvSpPr>
            <a:spLocks noChangeArrowheads="1"/>
          </p:cNvSpPr>
          <p:nvPr/>
        </p:nvSpPr>
        <p:spPr bwMode="auto">
          <a:xfrm>
            <a:off x="8191500" y="4495800"/>
            <a:ext cx="3581400" cy="1727200"/>
          </a:xfrm>
          <a:prstGeom prst="cloudCallout">
            <a:avLst>
              <a:gd name="adj1" fmla="val -30514"/>
              <a:gd name="adj2" fmla="val -100555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审批为什么会走这么长时间？这个变更对概算影响有多大？投资完成的情况如何？</a:t>
            </a:r>
          </a:p>
        </p:txBody>
      </p:sp>
      <p:sp>
        <p:nvSpPr>
          <p:cNvPr id="16" name="云形标注 15"/>
          <p:cNvSpPr>
            <a:spLocks noChangeArrowheads="1"/>
          </p:cNvSpPr>
          <p:nvPr/>
        </p:nvSpPr>
        <p:spPr bwMode="auto">
          <a:xfrm>
            <a:off x="8051800" y="1028700"/>
            <a:ext cx="3556000" cy="1714500"/>
          </a:xfrm>
          <a:prstGeom prst="cloudCallout">
            <a:avLst>
              <a:gd name="adj1" fmla="val -76467"/>
              <a:gd name="adj2" fmla="val -4325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项目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进展怎么样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？某项工作卡了哪里？合同资金支付情况</a:t>
            </a:r>
          </a:p>
        </p:txBody>
      </p:sp>
      <p:sp>
        <p:nvSpPr>
          <p:cNvPr id="17" name="云形标注 16"/>
          <p:cNvSpPr>
            <a:spLocks noChangeArrowheads="1"/>
          </p:cNvSpPr>
          <p:nvPr/>
        </p:nvSpPr>
        <p:spPr bwMode="auto">
          <a:xfrm>
            <a:off x="1079500" y="4699000"/>
            <a:ext cx="3568700" cy="1828800"/>
          </a:xfrm>
          <a:prstGeom prst="cloudCallout">
            <a:avLst>
              <a:gd name="adj1" fmla="val 82178"/>
              <a:gd name="adj2" fmla="val -5069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审批谁签署了什么意见？资金支付有没有经过审批？合同完成情况如何？</a:t>
            </a:r>
          </a:p>
          <a:p>
            <a:pPr>
              <a:defRPr/>
            </a:pPr>
            <a:endParaRPr lang="zh-CN" altLang="en-US" b="1" dirty="0"/>
          </a:p>
        </p:txBody>
      </p:sp>
      <p:sp>
        <p:nvSpPr>
          <p:cNvPr id="19" name="云形标注 18"/>
          <p:cNvSpPr>
            <a:spLocks noChangeArrowheads="1"/>
          </p:cNvSpPr>
          <p:nvPr/>
        </p:nvSpPr>
        <p:spPr bwMode="auto">
          <a:xfrm>
            <a:off x="241300" y="1574800"/>
            <a:ext cx="3505200" cy="1955800"/>
          </a:xfrm>
          <a:prstGeom prst="cloudCallout">
            <a:avLst>
              <a:gd name="adj1" fmla="val 56888"/>
              <a:gd name="adj2" fmla="val 5527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完成这个任务需要哪些前置条件？某项工作有哪些程序？哪项审批到哪个部门？</a:t>
            </a: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72" name="Connector 749"/>
          <p:cNvCxnSpPr>
            <a:cxnSpLocks noChangeShapeType="1"/>
            <a:stCxn id="7193" idx="0"/>
            <a:endCxn id="7184" idx="0"/>
          </p:cNvCxnSpPr>
          <p:nvPr/>
        </p:nvCxnSpPr>
        <p:spPr bwMode="auto">
          <a:xfrm>
            <a:off x="2806700" y="2360613"/>
            <a:ext cx="3279775" cy="117792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3" name="Connector 750"/>
          <p:cNvCxnSpPr>
            <a:cxnSpLocks noChangeShapeType="1"/>
            <a:stCxn id="7187" idx="0"/>
            <a:endCxn id="7184" idx="0"/>
          </p:cNvCxnSpPr>
          <p:nvPr/>
        </p:nvCxnSpPr>
        <p:spPr bwMode="auto">
          <a:xfrm>
            <a:off x="4968875" y="2478088"/>
            <a:ext cx="1117600" cy="1060450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4" name="Connector 751"/>
          <p:cNvCxnSpPr>
            <a:cxnSpLocks noChangeShapeType="1"/>
          </p:cNvCxnSpPr>
          <p:nvPr/>
        </p:nvCxnSpPr>
        <p:spPr bwMode="auto">
          <a:xfrm>
            <a:off x="5527675" y="1533525"/>
            <a:ext cx="552450" cy="2005013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5" name="Connector 752"/>
          <p:cNvCxnSpPr>
            <a:cxnSpLocks noChangeShapeType="1"/>
            <a:stCxn id="7188" idx="0"/>
            <a:endCxn id="7184" idx="0"/>
          </p:cNvCxnSpPr>
          <p:nvPr/>
        </p:nvCxnSpPr>
        <p:spPr bwMode="auto">
          <a:xfrm flipH="1">
            <a:off x="6086475" y="2608263"/>
            <a:ext cx="1425575" cy="93027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6" name="Connector 753"/>
          <p:cNvCxnSpPr>
            <a:cxnSpLocks noChangeShapeType="1"/>
            <a:stCxn id="7184" idx="0"/>
            <a:endCxn id="7190" idx="0"/>
          </p:cNvCxnSpPr>
          <p:nvPr/>
        </p:nvCxnSpPr>
        <p:spPr bwMode="auto">
          <a:xfrm>
            <a:off x="6086475" y="3538538"/>
            <a:ext cx="2397125" cy="20002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7" name="Connector 754"/>
          <p:cNvCxnSpPr>
            <a:cxnSpLocks noChangeShapeType="1"/>
            <a:stCxn id="7191" idx="0"/>
            <a:endCxn id="7184" idx="0"/>
          </p:cNvCxnSpPr>
          <p:nvPr/>
        </p:nvCxnSpPr>
        <p:spPr bwMode="auto">
          <a:xfrm flipH="1">
            <a:off x="6086475" y="2757488"/>
            <a:ext cx="2838450" cy="781050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8" name="Connector 755"/>
          <p:cNvCxnSpPr>
            <a:cxnSpLocks noChangeShapeType="1"/>
            <a:stCxn id="7184" idx="0"/>
            <a:endCxn id="7192" idx="0"/>
          </p:cNvCxnSpPr>
          <p:nvPr/>
        </p:nvCxnSpPr>
        <p:spPr bwMode="auto">
          <a:xfrm>
            <a:off x="6086475" y="3538538"/>
            <a:ext cx="3559175" cy="63817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79" name="Connector 756"/>
          <p:cNvCxnSpPr>
            <a:cxnSpLocks noChangeShapeType="1"/>
            <a:stCxn id="7184" idx="0"/>
            <a:endCxn id="7189" idx="0"/>
          </p:cNvCxnSpPr>
          <p:nvPr/>
        </p:nvCxnSpPr>
        <p:spPr bwMode="auto">
          <a:xfrm>
            <a:off x="6086475" y="3538538"/>
            <a:ext cx="1143000" cy="1130300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80" name="Connector 757"/>
          <p:cNvCxnSpPr>
            <a:cxnSpLocks noChangeShapeType="1"/>
            <a:stCxn id="7184" idx="0"/>
            <a:endCxn id="7195" idx="0"/>
          </p:cNvCxnSpPr>
          <p:nvPr/>
        </p:nvCxnSpPr>
        <p:spPr bwMode="auto">
          <a:xfrm flipH="1">
            <a:off x="6086475" y="3538538"/>
            <a:ext cx="0" cy="1517650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81" name="Connector 758"/>
          <p:cNvCxnSpPr>
            <a:cxnSpLocks noChangeShapeType="1"/>
            <a:stCxn id="7184" idx="0"/>
            <a:endCxn id="7186" idx="0"/>
          </p:cNvCxnSpPr>
          <p:nvPr/>
        </p:nvCxnSpPr>
        <p:spPr bwMode="auto">
          <a:xfrm flipH="1">
            <a:off x="4679950" y="3538538"/>
            <a:ext cx="1406525" cy="100012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82" name="Connector 759"/>
          <p:cNvCxnSpPr>
            <a:cxnSpLocks noChangeShapeType="1"/>
            <a:stCxn id="7184" idx="0"/>
            <a:endCxn id="7194" idx="0"/>
          </p:cNvCxnSpPr>
          <p:nvPr/>
        </p:nvCxnSpPr>
        <p:spPr bwMode="auto">
          <a:xfrm flipH="1">
            <a:off x="3203575" y="3538538"/>
            <a:ext cx="2882900" cy="723900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cxnSp>
        <p:nvCxnSpPr>
          <p:cNvPr id="7183" name="Connector 760"/>
          <p:cNvCxnSpPr>
            <a:cxnSpLocks noChangeShapeType="1"/>
            <a:stCxn id="7185" idx="0"/>
            <a:endCxn id="7184" idx="0"/>
          </p:cNvCxnSpPr>
          <p:nvPr/>
        </p:nvCxnSpPr>
        <p:spPr bwMode="auto">
          <a:xfrm>
            <a:off x="3689350" y="3243263"/>
            <a:ext cx="2397125" cy="295275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sp>
        <p:nvSpPr>
          <p:cNvPr id="7185" name="Shape 762"/>
          <p:cNvSpPr>
            <a:spLocks/>
          </p:cNvSpPr>
          <p:nvPr/>
        </p:nvSpPr>
        <p:spPr bwMode="auto">
          <a:xfrm>
            <a:off x="3248025" y="2801938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86" name="Shape 763"/>
          <p:cNvSpPr>
            <a:spLocks/>
          </p:cNvSpPr>
          <p:nvPr/>
        </p:nvSpPr>
        <p:spPr bwMode="auto">
          <a:xfrm>
            <a:off x="3990975" y="3849688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87" name="Shape 764"/>
          <p:cNvSpPr>
            <a:spLocks/>
          </p:cNvSpPr>
          <p:nvPr/>
        </p:nvSpPr>
        <p:spPr bwMode="auto">
          <a:xfrm>
            <a:off x="4410075" y="1919288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88" name="Shape 765"/>
          <p:cNvSpPr>
            <a:spLocks/>
          </p:cNvSpPr>
          <p:nvPr/>
        </p:nvSpPr>
        <p:spPr bwMode="auto">
          <a:xfrm>
            <a:off x="6823075" y="1919288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89" name="Shape 766"/>
          <p:cNvSpPr>
            <a:spLocks/>
          </p:cNvSpPr>
          <p:nvPr/>
        </p:nvSpPr>
        <p:spPr bwMode="auto">
          <a:xfrm>
            <a:off x="6670675" y="4110038"/>
            <a:ext cx="1117600" cy="11176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0" name="Shape 767"/>
          <p:cNvSpPr>
            <a:spLocks/>
          </p:cNvSpPr>
          <p:nvPr/>
        </p:nvSpPr>
        <p:spPr bwMode="auto">
          <a:xfrm>
            <a:off x="8042275" y="3297238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1" name="Shape 768"/>
          <p:cNvSpPr>
            <a:spLocks/>
          </p:cNvSpPr>
          <p:nvPr/>
        </p:nvSpPr>
        <p:spPr bwMode="auto">
          <a:xfrm>
            <a:off x="8645525" y="2478088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2" name="Shape 769"/>
          <p:cNvSpPr>
            <a:spLocks/>
          </p:cNvSpPr>
          <p:nvPr/>
        </p:nvSpPr>
        <p:spPr bwMode="auto">
          <a:xfrm>
            <a:off x="9204325" y="3735388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3" name="Shape 770"/>
          <p:cNvSpPr>
            <a:spLocks/>
          </p:cNvSpPr>
          <p:nvPr/>
        </p:nvSpPr>
        <p:spPr bwMode="auto">
          <a:xfrm>
            <a:off x="2365375" y="1919288"/>
            <a:ext cx="882650" cy="8826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4" name="Shape 771"/>
          <p:cNvSpPr>
            <a:spLocks/>
          </p:cNvSpPr>
          <p:nvPr/>
        </p:nvSpPr>
        <p:spPr bwMode="auto">
          <a:xfrm>
            <a:off x="2924175" y="3983038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5" name="Shape 772"/>
          <p:cNvSpPr>
            <a:spLocks/>
          </p:cNvSpPr>
          <p:nvPr/>
        </p:nvSpPr>
        <p:spPr bwMode="auto">
          <a:xfrm>
            <a:off x="5807075" y="4776788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6" name="Shape 773"/>
          <p:cNvSpPr>
            <a:spLocks/>
          </p:cNvSpPr>
          <p:nvPr/>
        </p:nvSpPr>
        <p:spPr bwMode="auto">
          <a:xfrm>
            <a:off x="5245100" y="1235075"/>
            <a:ext cx="558800" cy="5588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7197" name="Shape 775"/>
          <p:cNvSpPr>
            <a:spLocks noChangeArrowheads="1"/>
          </p:cNvSpPr>
          <p:nvPr/>
        </p:nvSpPr>
        <p:spPr bwMode="auto">
          <a:xfrm>
            <a:off x="4486275" y="2239963"/>
            <a:ext cx="9525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线上会签</a:t>
            </a:r>
            <a:endParaRPr lang="en-US" altLang="zh-CN" sz="1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报表输出</a:t>
            </a:r>
          </a:p>
        </p:txBody>
      </p:sp>
      <p:sp>
        <p:nvSpPr>
          <p:cNvPr id="7198" name="Shape 779"/>
          <p:cNvSpPr>
            <a:spLocks noChangeArrowheads="1"/>
          </p:cNvSpPr>
          <p:nvPr/>
        </p:nvSpPr>
        <p:spPr bwMode="auto">
          <a:xfrm>
            <a:off x="8010525" y="3643313"/>
            <a:ext cx="952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支付预警</a:t>
            </a:r>
          </a:p>
        </p:txBody>
      </p:sp>
      <p:sp>
        <p:nvSpPr>
          <p:cNvPr id="7199" name="Shape 780"/>
          <p:cNvSpPr>
            <a:spLocks noChangeArrowheads="1"/>
          </p:cNvSpPr>
          <p:nvPr/>
        </p:nvSpPr>
        <p:spPr bwMode="auto">
          <a:xfrm>
            <a:off x="9172575" y="4081463"/>
            <a:ext cx="952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大附件上传</a:t>
            </a:r>
          </a:p>
        </p:txBody>
      </p:sp>
      <p:sp>
        <p:nvSpPr>
          <p:cNvPr id="7200" name="Shape 781"/>
          <p:cNvSpPr>
            <a:spLocks noChangeArrowheads="1"/>
          </p:cNvSpPr>
          <p:nvPr/>
        </p:nvSpPr>
        <p:spPr bwMode="auto">
          <a:xfrm>
            <a:off x="3217863" y="3149600"/>
            <a:ext cx="9525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进度计划</a:t>
            </a:r>
          </a:p>
        </p:txBody>
      </p:sp>
      <p:sp>
        <p:nvSpPr>
          <p:cNvPr id="7201" name="Shape 782"/>
          <p:cNvSpPr>
            <a:spLocks noChangeArrowheads="1"/>
          </p:cNvSpPr>
          <p:nvPr/>
        </p:nvSpPr>
        <p:spPr bwMode="auto">
          <a:xfrm>
            <a:off x="2303463" y="2098675"/>
            <a:ext cx="95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/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合同追踪</a:t>
            </a:r>
          </a:p>
        </p:txBody>
      </p:sp>
      <p:sp>
        <p:nvSpPr>
          <p:cNvPr id="7202" name="Shape 783"/>
          <p:cNvSpPr>
            <a:spLocks noChangeArrowheads="1"/>
          </p:cNvSpPr>
          <p:nvPr/>
        </p:nvSpPr>
        <p:spPr bwMode="auto">
          <a:xfrm>
            <a:off x="5048250" y="1112838"/>
            <a:ext cx="9525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施工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</a:t>
            </a:r>
          </a:p>
        </p:txBody>
      </p:sp>
      <p:sp>
        <p:nvSpPr>
          <p:cNvPr id="7204" name="Shape 785"/>
          <p:cNvSpPr>
            <a:spLocks noChangeArrowheads="1"/>
          </p:cNvSpPr>
          <p:nvPr/>
        </p:nvSpPr>
        <p:spPr bwMode="auto">
          <a:xfrm>
            <a:off x="8448675" y="2584450"/>
            <a:ext cx="95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en-US" altLang="zh-CN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BIM</a:t>
            </a: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接入</a:t>
            </a:r>
          </a:p>
        </p:txBody>
      </p:sp>
      <p:sp>
        <p:nvSpPr>
          <p:cNvPr id="7205" name="Shape 786"/>
          <p:cNvSpPr>
            <a:spLocks noChangeArrowheads="1"/>
          </p:cNvSpPr>
          <p:nvPr/>
        </p:nvSpPr>
        <p:spPr bwMode="auto">
          <a:xfrm>
            <a:off x="2727325" y="4168775"/>
            <a:ext cx="952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电签</a:t>
            </a:r>
          </a:p>
        </p:txBody>
      </p:sp>
      <p:sp>
        <p:nvSpPr>
          <p:cNvPr id="7207" name="TextBox 13"/>
          <p:cNvSpPr txBox="1">
            <a:spLocks noChangeArrowheads="1"/>
          </p:cNvSpPr>
          <p:nvPr/>
        </p:nvSpPr>
        <p:spPr bwMode="auto">
          <a:xfrm>
            <a:off x="6878638" y="2349500"/>
            <a:ext cx="130651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项目过程信息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扁平化查看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208" name="TextBox 13"/>
          <p:cNvSpPr txBox="1">
            <a:spLocks noChangeArrowheads="1"/>
          </p:cNvSpPr>
          <p:nvPr/>
        </p:nvSpPr>
        <p:spPr bwMode="auto">
          <a:xfrm>
            <a:off x="6775450" y="4397375"/>
            <a:ext cx="90805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变更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209" name="TextBox 13"/>
          <p:cNvSpPr txBox="1">
            <a:spLocks noChangeArrowheads="1"/>
          </p:cNvSpPr>
          <p:nvPr/>
        </p:nvSpPr>
        <p:spPr bwMode="auto">
          <a:xfrm>
            <a:off x="4143375" y="4191000"/>
            <a:ext cx="1081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项目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支付管理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Shape 779"/>
          <p:cNvSpPr>
            <a:spLocks noChangeArrowheads="1"/>
          </p:cNvSpPr>
          <p:nvPr/>
        </p:nvSpPr>
        <p:spPr bwMode="auto">
          <a:xfrm>
            <a:off x="5613400" y="4878388"/>
            <a:ext cx="95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档案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defTabSz="412750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归档</a:t>
            </a:r>
            <a:endParaRPr lang="en-US" altLang="zh-CN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7" name="Connector 752"/>
          <p:cNvCxnSpPr>
            <a:cxnSpLocks noChangeShapeType="1"/>
          </p:cNvCxnSpPr>
          <p:nvPr/>
        </p:nvCxnSpPr>
        <p:spPr bwMode="auto">
          <a:xfrm flipH="1">
            <a:off x="6080125" y="1533525"/>
            <a:ext cx="485775" cy="2005013"/>
          </a:xfrm>
          <a:prstGeom prst="straightConnector1">
            <a:avLst/>
          </a:prstGeom>
          <a:noFill/>
          <a:ln w="12700" cap="sq">
            <a:solidFill>
              <a:srgbClr val="ADBACA"/>
            </a:solidFill>
            <a:round/>
            <a:headEnd/>
            <a:tailEnd/>
          </a:ln>
        </p:spPr>
      </p:cxnSp>
      <p:sp>
        <p:nvSpPr>
          <p:cNvPr id="48" name="Shape 765"/>
          <p:cNvSpPr>
            <a:spLocks/>
          </p:cNvSpPr>
          <p:nvPr/>
        </p:nvSpPr>
        <p:spPr bwMode="auto">
          <a:xfrm>
            <a:off x="5907088" y="755650"/>
            <a:ext cx="1377950" cy="137795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886D8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" name="TextBox 13"/>
          <p:cNvSpPr txBox="1">
            <a:spLocks noChangeArrowheads="1"/>
          </p:cNvSpPr>
          <p:nvPr/>
        </p:nvSpPr>
        <p:spPr bwMode="auto">
          <a:xfrm>
            <a:off x="5942013" y="1320800"/>
            <a:ext cx="13065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项目进度追踪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84" name="Shape 761"/>
          <p:cNvSpPr>
            <a:spLocks/>
          </p:cNvSpPr>
          <p:nvPr/>
        </p:nvSpPr>
        <p:spPr bwMode="auto">
          <a:xfrm>
            <a:off x="5375275" y="2827338"/>
            <a:ext cx="1422400" cy="1422400"/>
          </a:xfrm>
          <a:custGeom>
            <a:avLst/>
            <a:gdLst>
              <a:gd name="T0" fmla="*/ 2147483647 w 19679"/>
              <a:gd name="T1" fmla="*/ 2147483647 h 19679"/>
              <a:gd name="T2" fmla="*/ 2147483647 w 19679"/>
              <a:gd name="T3" fmla="*/ 2147483647 h 19679"/>
              <a:gd name="T4" fmla="*/ 2147483647 w 19679"/>
              <a:gd name="T5" fmla="*/ 2147483647 h 19679"/>
              <a:gd name="T6" fmla="*/ 2147483647 w 19679"/>
              <a:gd name="T7" fmla="*/ 2147483647 h 19679"/>
              <a:gd name="T8" fmla="*/ 2147483647 w 19679"/>
              <a:gd name="T9" fmla="*/ 2147483647 h 196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679"/>
              <a:gd name="T16" fmla="*/ 0 h 19679"/>
              <a:gd name="T17" fmla="*/ 19679 w 19679"/>
              <a:gd name="T18" fmla="*/ 19679 h 196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C4885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pic>
        <p:nvPicPr>
          <p:cNvPr id="7206" name="组合 5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213" y="3263900"/>
            <a:ext cx="650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8" name="图片 4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79163" y="586740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" name="组合 11"/>
          <p:cNvGrpSpPr>
            <a:grpSpLocks/>
          </p:cNvGrpSpPr>
          <p:nvPr/>
        </p:nvGrpSpPr>
        <p:grpSpPr bwMode="auto">
          <a:xfrm>
            <a:off x="177800" y="239713"/>
            <a:ext cx="1244600" cy="1347787"/>
            <a:chOff x="432" y="473"/>
            <a:chExt cx="1021" cy="1071"/>
          </a:xfrm>
        </p:grpSpPr>
        <p:sp>
          <p:nvSpPr>
            <p:cNvPr id="50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53" name="矩形 3"/>
          <p:cNvSpPr>
            <a:spLocks noChangeArrowheads="1"/>
          </p:cNvSpPr>
          <p:nvPr/>
        </p:nvSpPr>
        <p:spPr bwMode="auto">
          <a:xfrm>
            <a:off x="977900" y="677863"/>
            <a:ext cx="1213776" cy="70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6" rIns="91431" bIns="45716">
            <a:sp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rgbClr val="2579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Arial" pitchFamily="34" charset="0"/>
                <a:sym typeface="Calibri" pitchFamily="34" charset="0"/>
              </a:rPr>
              <a:t>实然</a:t>
            </a:r>
            <a:endParaRPr lang="zh-CN" altLang="en-US" sz="4000" b="1" dirty="0">
              <a:solidFill>
                <a:srgbClr val="2579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Arial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5" grpId="0" animBg="1"/>
      <p:bldP spid="7186" grpId="0" animBg="1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  <p:bldP spid="7194" grpId="0" animBg="1"/>
      <p:bldP spid="7195" grpId="0" animBg="1"/>
      <p:bldP spid="7196" grpId="0" animBg="1"/>
      <p:bldP spid="7197" grpId="0"/>
      <p:bldP spid="7198" grpId="0"/>
      <p:bldP spid="7199" grpId="0"/>
      <p:bldP spid="7200" grpId="0"/>
      <p:bldP spid="7201" grpId="0"/>
      <p:bldP spid="7202" grpId="0"/>
      <p:bldP spid="7204" grpId="0"/>
      <p:bldP spid="7205" grpId="0"/>
      <p:bldP spid="7207" grpId="0"/>
      <p:bldP spid="7208" grpId="0"/>
      <p:bldP spid="7209" grpId="0"/>
      <p:bldP spid="44" grpId="0"/>
      <p:bldP spid="48" grpId="0" animBg="1"/>
      <p:bldP spid="52" grpId="0"/>
      <p:bldP spid="71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52"/>
          <p:cNvGrpSpPr>
            <a:grpSpLocks/>
          </p:cNvGrpSpPr>
          <p:nvPr/>
        </p:nvGrpSpPr>
        <p:grpSpPr bwMode="auto">
          <a:xfrm>
            <a:off x="1947863" y="255588"/>
            <a:ext cx="8035925" cy="1100137"/>
            <a:chOff x="8292651" y="1979918"/>
            <a:chExt cx="8035767" cy="1047963"/>
          </a:xfrm>
        </p:grpSpPr>
        <p:sp>
          <p:nvSpPr>
            <p:cNvPr id="3" name="矩形 2"/>
            <p:cNvSpPr/>
            <p:nvPr/>
          </p:nvSpPr>
          <p:spPr>
            <a:xfrm>
              <a:off x="8386311" y="1979918"/>
              <a:ext cx="2501851" cy="545908"/>
            </a:xfrm>
            <a:prstGeom prst="rect">
              <a:avLst/>
            </a:pr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defRPr/>
              </a:pP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文本框 8"/>
            <p:cNvSpPr txBox="1"/>
            <p:nvPr/>
          </p:nvSpPr>
          <p:spPr>
            <a:xfrm>
              <a:off x="8292651" y="2643779"/>
              <a:ext cx="8035767" cy="38410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</p:grpSp>
      <p:pic>
        <p:nvPicPr>
          <p:cNvPr id="5" name="Picture 4" descr="C:\Users\WZ7040\AppData\Roaming\Tencent\Users\993654954\QQ\WinTemp\RichOle\T2W]I8Q(SA4C(9~A1)LLZ(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3694113"/>
            <a:ext cx="8447087" cy="316388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grpSp>
        <p:nvGrpSpPr>
          <p:cNvPr id="9220" name="组合 6"/>
          <p:cNvGrpSpPr>
            <a:grpSpLocks/>
          </p:cNvGrpSpPr>
          <p:nvPr/>
        </p:nvGrpSpPr>
        <p:grpSpPr bwMode="auto">
          <a:xfrm>
            <a:off x="223838" y="201613"/>
            <a:ext cx="709612" cy="679450"/>
            <a:chOff x="448" y="377"/>
            <a:chExt cx="1117" cy="1071"/>
          </a:xfrm>
        </p:grpSpPr>
        <p:sp>
          <p:nvSpPr>
            <p:cNvPr id="8" name="任意多边形 4"/>
            <p:cNvSpPr/>
            <p:nvPr/>
          </p:nvSpPr>
          <p:spPr>
            <a:xfrm flipH="1">
              <a:off x="448" y="570"/>
              <a:ext cx="782" cy="878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任意多边形 5"/>
            <p:cNvSpPr/>
            <p:nvPr/>
          </p:nvSpPr>
          <p:spPr>
            <a:xfrm flipH="1">
              <a:off x="783" y="377"/>
              <a:ext cx="782" cy="698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9221" name="图片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10"/>
          <p:cNvSpPr txBox="1">
            <a:spLocks noChangeArrowheads="1"/>
          </p:cNvSpPr>
          <p:nvPr/>
        </p:nvSpPr>
        <p:spPr bwMode="auto">
          <a:xfrm>
            <a:off x="1016000" y="554038"/>
            <a:ext cx="10490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lang="zh-CN" altLang="en-US" sz="2400" b="1"/>
              <a:t>         为了实现对项目建设更及时、更方便、更全面掌控，经过多方调研和比选，</a:t>
            </a:r>
            <a:r>
              <a:rPr lang="en-US" altLang="zh-CN" sz="2400" b="1"/>
              <a:t>2016</a:t>
            </a:r>
            <a:r>
              <a:rPr lang="zh-CN" altLang="en-US" sz="2400" b="1"/>
              <a:t>年下半年，浙江大学基本建设处决定与南京建普软件有限公司合作，研究高校基建普遍规律和问题，遵照教育部相关规定和要求，依托国家相关法律法规，</a:t>
            </a:r>
            <a:r>
              <a:rPr lang="en-US" altLang="zh-CN" sz="2400" b="1"/>
              <a:t>2017</a:t>
            </a:r>
            <a:r>
              <a:rPr lang="zh-CN" altLang="en-US" sz="2400" b="1"/>
              <a:t>年研发完成具有知识产权的“基本建设工程信息管理平台”，既具有高校应用普适性，又兼顾高校个性化需求功能。</a:t>
            </a:r>
          </a:p>
          <a:p>
            <a:endParaRPr lang="zh-CN" altLang="en-US"/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798638" y="1608138"/>
            <a:ext cx="8015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en-US" altLang="zh-CN"/>
          </a:p>
        </p:txBody>
      </p:sp>
      <p:grpSp>
        <p:nvGrpSpPr>
          <p:cNvPr id="10243" name="组合 3"/>
          <p:cNvGrpSpPr>
            <a:grpSpLocks/>
          </p:cNvGrpSpPr>
          <p:nvPr/>
        </p:nvGrpSpPr>
        <p:grpSpPr bwMode="auto">
          <a:xfrm>
            <a:off x="288925" y="271463"/>
            <a:ext cx="649288" cy="681037"/>
            <a:chOff x="432" y="473"/>
            <a:chExt cx="1021" cy="1071"/>
          </a:xfrm>
        </p:grpSpPr>
        <p:sp>
          <p:nvSpPr>
            <p:cNvPr id="5" name="任意多边形 4"/>
            <p:cNvSpPr/>
            <p:nvPr/>
          </p:nvSpPr>
          <p:spPr>
            <a:xfrm flipH="1">
              <a:off x="432" y="665"/>
              <a:ext cx="781" cy="879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672" y="473"/>
              <a:ext cx="781" cy="699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1090613" y="603250"/>
            <a:ext cx="1017428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latin typeface="黑体" pitchFamily="49" charset="-122"/>
                <a:ea typeface="黑体" pitchFamily="49" charset="-122"/>
              </a:rPr>
              <a:t>    该平台梳理了符合高校基建项目全过程管理的业务规范，引进先进项目管理模式，代替了传统纸质文档办公、个人单线交接流转模式，真正实现了基建管理信息化全过程动态管控，很大程度上减少了传统基建管理工作中的各类风险和隐患，提升工作效率</a:t>
            </a:r>
          </a:p>
        </p:txBody>
      </p:sp>
      <p:pic>
        <p:nvPicPr>
          <p:cNvPr id="10245" name="Picture 1" descr="C:\Users\WZ7040\AppData\Roaming\Tencent\Users\993654954\QQ\WinTemp\RichOle\AHM0$1DVH6LS_D0AS7}X0U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3132138"/>
            <a:ext cx="8450263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图片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4"/>
          <p:cNvGrpSpPr>
            <a:grpSpLocks/>
          </p:cNvGrpSpPr>
          <p:nvPr/>
        </p:nvGrpSpPr>
        <p:grpSpPr bwMode="auto">
          <a:xfrm>
            <a:off x="4819650" y="1508125"/>
            <a:ext cx="5929313" cy="4064000"/>
            <a:chOff x="6870" y="-1171"/>
            <a:chExt cx="9338" cy="6400"/>
          </a:xfrm>
        </p:grpSpPr>
        <p:grpSp>
          <p:nvGrpSpPr>
            <p:cNvPr id="11280" name="组 18"/>
            <p:cNvGrpSpPr>
              <a:grpSpLocks/>
            </p:cNvGrpSpPr>
            <p:nvPr/>
          </p:nvGrpSpPr>
          <p:grpSpPr bwMode="auto">
            <a:xfrm>
              <a:off x="6870" y="-1171"/>
              <a:ext cx="6564" cy="4649"/>
              <a:chOff x="4352067" y="-845129"/>
              <a:chExt cx="4168267" cy="295269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344338" y="1604868"/>
                <a:ext cx="3175267" cy="503336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4352067" y="-845129"/>
                <a:ext cx="295300" cy="1716427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/>
              </a:p>
            </p:txBody>
          </p:sp>
        </p:grpSp>
        <p:sp>
          <p:nvSpPr>
            <p:cNvPr id="11281" name="TextBox 20"/>
            <p:cNvSpPr txBox="1">
              <a:spLocks noChangeArrowheads="1"/>
            </p:cNvSpPr>
            <p:nvPr/>
          </p:nvSpPr>
          <p:spPr bwMode="auto">
            <a:xfrm>
              <a:off x="7680" y="3120"/>
              <a:ext cx="8528" cy="2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latin typeface="黑体" pitchFamily="49" charset="-122"/>
                  <a:ea typeface="黑体" pitchFamily="49" charset="-122"/>
                </a:rPr>
                <a:t>每一次变更都按照变更管理办法，按照既定的流程，执行线上会签流程，形成报表，变更信息自动统计。</a:t>
              </a:r>
            </a:p>
          </p:txBody>
        </p:sp>
        <p:sp>
          <p:nvSpPr>
            <p:cNvPr id="11282" name="TextBox 22"/>
            <p:cNvSpPr txBox="1">
              <a:spLocks noChangeArrowheads="1"/>
            </p:cNvSpPr>
            <p:nvPr/>
          </p:nvSpPr>
          <p:spPr bwMode="auto">
            <a:xfrm>
              <a:off x="7760" y="2224"/>
              <a:ext cx="5360" cy="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/>
                <a:t>变更审批与自动统计</a:t>
              </a:r>
            </a:p>
          </p:txBody>
        </p:sp>
      </p:grp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736600" y="34131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主要功能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268" name="组合 3"/>
          <p:cNvGrpSpPr>
            <a:grpSpLocks/>
          </p:cNvGrpSpPr>
          <p:nvPr/>
        </p:nvGrpSpPr>
        <p:grpSpPr bwMode="auto">
          <a:xfrm>
            <a:off x="227013" y="182563"/>
            <a:ext cx="647700" cy="679450"/>
            <a:chOff x="432" y="473"/>
            <a:chExt cx="1021" cy="1071"/>
          </a:xfrm>
        </p:grpSpPr>
        <p:sp>
          <p:nvSpPr>
            <p:cNvPr id="26" name="任意多边形 4"/>
            <p:cNvSpPr/>
            <p:nvPr/>
          </p:nvSpPr>
          <p:spPr>
            <a:xfrm flipH="1">
              <a:off x="432" y="666"/>
              <a:ext cx="781" cy="878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任意多边形 5"/>
            <p:cNvSpPr/>
            <p:nvPr/>
          </p:nvSpPr>
          <p:spPr>
            <a:xfrm flipH="1">
              <a:off x="672" y="473"/>
              <a:ext cx="781" cy="698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1269" name="Picture 1" descr="C:\Users\WZ7040\AppData\Roaming\Tencent\Users\244524907\QQ\WinTemp\RichOle\WWB2}8$S`E4X4~XKI%C3E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438" y="3890963"/>
            <a:ext cx="346551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" descr="C:\Users\WZ7040\AppData\Roaming\Tencent\Users\244524907\QQ\WinTemp\RichOle\AN%DZJ0J8`O29_WEZIG$27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125" y="1189038"/>
            <a:ext cx="3363913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图片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8063" y="5816600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2" name="组合 4"/>
          <p:cNvGrpSpPr>
            <a:grpSpLocks/>
          </p:cNvGrpSpPr>
          <p:nvPr/>
        </p:nvGrpSpPr>
        <p:grpSpPr bwMode="auto">
          <a:xfrm>
            <a:off x="4870450" y="820738"/>
            <a:ext cx="3724275" cy="4868862"/>
            <a:chOff x="7798" y="-1870"/>
            <a:chExt cx="5866" cy="7664"/>
          </a:xfrm>
        </p:grpSpPr>
        <p:grpSp>
          <p:nvGrpSpPr>
            <p:cNvPr id="11274" name="组 18"/>
            <p:cNvGrpSpPr>
              <a:grpSpLocks/>
            </p:cNvGrpSpPr>
            <p:nvPr/>
          </p:nvGrpSpPr>
          <p:grpSpPr bwMode="auto">
            <a:xfrm>
              <a:off x="7798" y="2687"/>
              <a:ext cx="5636" cy="3107"/>
              <a:chOff x="4941455" y="1604115"/>
              <a:chExt cx="3578881" cy="1972752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5344751" y="1604699"/>
                <a:ext cx="3175560" cy="504545"/>
              </a:xfrm>
              <a:prstGeom prst="rect">
                <a:avLst/>
              </a:prstGeom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941455" y="1604699"/>
                <a:ext cx="295327" cy="1972168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/>
              </a:p>
            </p:txBody>
          </p:sp>
        </p:grpSp>
        <p:sp>
          <p:nvSpPr>
            <p:cNvPr id="11275" name="TextBox 22"/>
            <p:cNvSpPr txBox="1">
              <a:spLocks noChangeArrowheads="1"/>
            </p:cNvSpPr>
            <p:nvPr/>
          </p:nvSpPr>
          <p:spPr bwMode="auto">
            <a:xfrm>
              <a:off x="8304" y="-1870"/>
              <a:ext cx="5360" cy="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/>
                <a:t>合同签订与支付管理</a:t>
              </a:r>
            </a:p>
          </p:txBody>
        </p:sp>
      </p:grpSp>
      <p:sp>
        <p:nvSpPr>
          <p:cNvPr id="11273" name="TextBox 24"/>
          <p:cNvSpPr txBox="1">
            <a:spLocks noChangeArrowheads="1"/>
          </p:cNvSpPr>
          <p:nvPr/>
        </p:nvSpPr>
        <p:spPr bwMode="auto">
          <a:xfrm>
            <a:off x="5167313" y="1665288"/>
            <a:ext cx="5638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合同签订完成后，签订结果直接进入合同信息里，合同信息根据施工进度与阶段动态展示合同基础与履约信息，动态展示合同的付款情况。</a:t>
            </a:r>
          </a:p>
          <a:p>
            <a:endParaRPr lang="zh-CN" altLang="en-US"/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 19"/>
          <p:cNvGrpSpPr>
            <a:grpSpLocks/>
          </p:cNvGrpSpPr>
          <p:nvPr/>
        </p:nvGrpSpPr>
        <p:grpSpPr bwMode="auto">
          <a:xfrm>
            <a:off x="4903788" y="3946525"/>
            <a:ext cx="6192837" cy="2470150"/>
            <a:chOff x="4941455" y="4195168"/>
            <a:chExt cx="5834053" cy="2131413"/>
          </a:xfrm>
        </p:grpSpPr>
        <p:sp>
          <p:nvSpPr>
            <p:cNvPr id="16" name="文本框 15"/>
            <p:cNvSpPr txBox="1"/>
            <p:nvPr/>
          </p:nvSpPr>
          <p:spPr>
            <a:xfrm>
              <a:off x="5345247" y="4670490"/>
              <a:ext cx="5430261" cy="41778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941455" y="4195168"/>
              <a:ext cx="296114" cy="213141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5276850" y="4432300"/>
            <a:ext cx="6096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latin typeface="+mn-ea"/>
              </a:rPr>
              <a:t> 为应对基建项目建设过程中类似项目总平图、竣工图等文件大小可能超过</a:t>
            </a:r>
            <a:r>
              <a:rPr lang="en-US" altLang="zh-CN" dirty="0">
                <a:latin typeface="+mn-ea"/>
              </a:rPr>
              <a:t>1G</a:t>
            </a:r>
            <a:r>
              <a:rPr lang="zh-CN" altLang="en-US" dirty="0">
                <a:latin typeface="+mn-ea"/>
              </a:rPr>
              <a:t>的文件，平台提供超大附件上传组件。。在合同签订功能中，针对会签意见，下载在线编辑插件之后，可以直接修改，并且能够保留痕迹。</a:t>
            </a:r>
          </a:p>
        </p:txBody>
      </p: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685800" y="36671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主要功能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2293" name="组合 3"/>
          <p:cNvGrpSpPr>
            <a:grpSpLocks/>
          </p:cNvGrpSpPr>
          <p:nvPr/>
        </p:nvGrpSpPr>
        <p:grpSpPr bwMode="auto">
          <a:xfrm>
            <a:off x="277813" y="207963"/>
            <a:ext cx="647700" cy="679450"/>
            <a:chOff x="432" y="473"/>
            <a:chExt cx="1021" cy="1071"/>
          </a:xfrm>
        </p:grpSpPr>
        <p:sp>
          <p:nvSpPr>
            <p:cNvPr id="26" name="任意多边形 4"/>
            <p:cNvSpPr/>
            <p:nvPr/>
          </p:nvSpPr>
          <p:spPr>
            <a:xfrm flipH="1">
              <a:off x="432" y="666"/>
              <a:ext cx="781" cy="878"/>
            </a:xfrm>
            <a:custGeom>
              <a:avLst/>
              <a:gdLst>
                <a:gd name="connsiteX0" fmla="*/ 0 w 3171687"/>
                <a:gd name="connsiteY0" fmla="*/ 0 h 2069635"/>
                <a:gd name="connsiteX1" fmla="*/ 3171687 w 3171687"/>
                <a:gd name="connsiteY1" fmla="*/ 0 h 2069635"/>
                <a:gd name="connsiteX2" fmla="*/ 3171687 w 3171687"/>
                <a:gd name="connsiteY2" fmla="*/ 2069635 h 2069635"/>
                <a:gd name="connsiteX3" fmla="*/ 0 w 3171687"/>
                <a:gd name="connsiteY3" fmla="*/ 2069635 h 2069635"/>
                <a:gd name="connsiteX4" fmla="*/ 0 w 3171687"/>
                <a:gd name="connsiteY4" fmla="*/ 1810069 h 2069635"/>
                <a:gd name="connsiteX5" fmla="*/ 979903 w 3171687"/>
                <a:gd name="connsiteY5" fmla="*/ 1810069 h 2069635"/>
                <a:gd name="connsiteX6" fmla="*/ 979903 w 3171687"/>
                <a:gd name="connsiteY6" fmla="*/ 259565 h 2069635"/>
                <a:gd name="connsiteX7" fmla="*/ 0 w 3171687"/>
                <a:gd name="connsiteY7" fmla="*/ 259565 h 2069635"/>
                <a:gd name="connsiteX8" fmla="*/ 0 w 3171687"/>
                <a:gd name="connsiteY8" fmla="*/ 0 h 2069635"/>
                <a:gd name="connsiteX0-1" fmla="*/ 0 w 3171687"/>
                <a:gd name="connsiteY0-2" fmla="*/ 0 h 2069635"/>
                <a:gd name="connsiteX1-3" fmla="*/ 3171687 w 3171687"/>
                <a:gd name="connsiteY1-4" fmla="*/ 0 h 2069635"/>
                <a:gd name="connsiteX2-5" fmla="*/ 3171687 w 3171687"/>
                <a:gd name="connsiteY2-6" fmla="*/ 2069635 h 2069635"/>
                <a:gd name="connsiteX3-7" fmla="*/ 0 w 3171687"/>
                <a:gd name="connsiteY3-8" fmla="*/ 2069635 h 2069635"/>
                <a:gd name="connsiteX4-9" fmla="*/ 0 w 3171687"/>
                <a:gd name="connsiteY4-10" fmla="*/ 1810069 h 2069635"/>
                <a:gd name="connsiteX5-11" fmla="*/ 979903 w 3171687"/>
                <a:gd name="connsiteY5-12" fmla="*/ 1810069 h 2069635"/>
                <a:gd name="connsiteX6-13" fmla="*/ 979903 w 3171687"/>
                <a:gd name="connsiteY6-14" fmla="*/ 259565 h 2069635"/>
                <a:gd name="connsiteX7-15" fmla="*/ 0 w 3171687"/>
                <a:gd name="connsiteY7-16" fmla="*/ 259565 h 2069635"/>
                <a:gd name="connsiteX8-17" fmla="*/ 0 w 3171687"/>
                <a:gd name="connsiteY8-18" fmla="*/ 0 h 2069635"/>
                <a:gd name="connsiteX0-19" fmla="*/ 979903 w 3171687"/>
                <a:gd name="connsiteY0-20" fmla="*/ 1810069 h 2069635"/>
                <a:gd name="connsiteX1-21" fmla="*/ 979903 w 3171687"/>
                <a:gd name="connsiteY1-22" fmla="*/ 259565 h 2069635"/>
                <a:gd name="connsiteX2-23" fmla="*/ 0 w 3171687"/>
                <a:gd name="connsiteY2-24" fmla="*/ 259565 h 2069635"/>
                <a:gd name="connsiteX3-25" fmla="*/ 0 w 3171687"/>
                <a:gd name="connsiteY3-26" fmla="*/ 0 h 2069635"/>
                <a:gd name="connsiteX4-27" fmla="*/ 3171687 w 3171687"/>
                <a:gd name="connsiteY4-28" fmla="*/ 0 h 2069635"/>
                <a:gd name="connsiteX5-29" fmla="*/ 3171687 w 3171687"/>
                <a:gd name="connsiteY5-30" fmla="*/ 2069635 h 2069635"/>
                <a:gd name="connsiteX6-31" fmla="*/ 0 w 3171687"/>
                <a:gd name="connsiteY6-32" fmla="*/ 2069635 h 2069635"/>
                <a:gd name="connsiteX7-33" fmla="*/ 0 w 3171687"/>
                <a:gd name="connsiteY7-34" fmla="*/ 1810069 h 2069635"/>
                <a:gd name="connsiteX8-35" fmla="*/ 1071343 w 3171687"/>
                <a:gd name="connsiteY8-36" fmla="*/ 1901509 h 2069635"/>
                <a:gd name="connsiteX0-37" fmla="*/ 979903 w 3171687"/>
                <a:gd name="connsiteY0-38" fmla="*/ 1810069 h 2069635"/>
                <a:gd name="connsiteX1-39" fmla="*/ 979903 w 3171687"/>
                <a:gd name="connsiteY1-40" fmla="*/ 259565 h 2069635"/>
                <a:gd name="connsiteX2-41" fmla="*/ 0 w 3171687"/>
                <a:gd name="connsiteY2-42" fmla="*/ 259565 h 2069635"/>
                <a:gd name="connsiteX3-43" fmla="*/ 0 w 3171687"/>
                <a:gd name="connsiteY3-44" fmla="*/ 0 h 2069635"/>
                <a:gd name="connsiteX4-45" fmla="*/ 3171687 w 3171687"/>
                <a:gd name="connsiteY4-46" fmla="*/ 0 h 2069635"/>
                <a:gd name="connsiteX5-47" fmla="*/ 3171687 w 3171687"/>
                <a:gd name="connsiteY5-48" fmla="*/ 2069635 h 2069635"/>
                <a:gd name="connsiteX6-49" fmla="*/ 0 w 3171687"/>
                <a:gd name="connsiteY6-50" fmla="*/ 2069635 h 2069635"/>
                <a:gd name="connsiteX7-51" fmla="*/ 0 w 3171687"/>
                <a:gd name="connsiteY7-52" fmla="*/ 1810069 h 2069635"/>
                <a:gd name="connsiteX0-53" fmla="*/ 979903 w 3171687"/>
                <a:gd name="connsiteY0-54" fmla="*/ 259565 h 2069635"/>
                <a:gd name="connsiteX1-55" fmla="*/ 0 w 3171687"/>
                <a:gd name="connsiteY1-56" fmla="*/ 259565 h 2069635"/>
                <a:gd name="connsiteX2-57" fmla="*/ 0 w 3171687"/>
                <a:gd name="connsiteY2-58" fmla="*/ 0 h 2069635"/>
                <a:gd name="connsiteX3-59" fmla="*/ 3171687 w 3171687"/>
                <a:gd name="connsiteY3-60" fmla="*/ 0 h 2069635"/>
                <a:gd name="connsiteX4-61" fmla="*/ 3171687 w 3171687"/>
                <a:gd name="connsiteY4-62" fmla="*/ 2069635 h 2069635"/>
                <a:gd name="connsiteX5-63" fmla="*/ 0 w 3171687"/>
                <a:gd name="connsiteY5-64" fmla="*/ 2069635 h 2069635"/>
                <a:gd name="connsiteX6-65" fmla="*/ 0 w 3171687"/>
                <a:gd name="connsiteY6-66" fmla="*/ 1810069 h 2069635"/>
                <a:gd name="connsiteX0-67" fmla="*/ 0 w 3171687"/>
                <a:gd name="connsiteY0-68" fmla="*/ 259565 h 2069635"/>
                <a:gd name="connsiteX1-69" fmla="*/ 0 w 3171687"/>
                <a:gd name="connsiteY1-70" fmla="*/ 0 h 2069635"/>
                <a:gd name="connsiteX2-71" fmla="*/ 3171687 w 3171687"/>
                <a:gd name="connsiteY2-72" fmla="*/ 0 h 2069635"/>
                <a:gd name="connsiteX3-73" fmla="*/ 3171687 w 3171687"/>
                <a:gd name="connsiteY3-74" fmla="*/ 2069635 h 2069635"/>
                <a:gd name="connsiteX4-75" fmla="*/ 0 w 3171687"/>
                <a:gd name="connsiteY4-76" fmla="*/ 2069635 h 2069635"/>
                <a:gd name="connsiteX5-77" fmla="*/ 0 w 3171687"/>
                <a:gd name="connsiteY5-78" fmla="*/ 1810069 h 206963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171687" h="2069635">
                  <a:moveTo>
                    <a:pt x="0" y="259565"/>
                  </a:moveTo>
                  <a:lnTo>
                    <a:pt x="0" y="0"/>
                  </a:lnTo>
                  <a:lnTo>
                    <a:pt x="3171687" y="0"/>
                  </a:lnTo>
                  <a:lnTo>
                    <a:pt x="3171687" y="2069635"/>
                  </a:lnTo>
                  <a:lnTo>
                    <a:pt x="0" y="2069635"/>
                  </a:lnTo>
                  <a:lnTo>
                    <a:pt x="0" y="1810069"/>
                  </a:lnTo>
                </a:path>
              </a:pathLst>
            </a:custGeom>
            <a:noFill/>
            <a:ln w="317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任意多边形 5"/>
            <p:cNvSpPr/>
            <p:nvPr/>
          </p:nvSpPr>
          <p:spPr>
            <a:xfrm flipH="1">
              <a:off x="672" y="473"/>
              <a:ext cx="781" cy="698"/>
            </a:xfrm>
            <a:custGeom>
              <a:avLst/>
              <a:gdLst>
                <a:gd name="connsiteX0" fmla="*/ 0 w 2253807"/>
                <a:gd name="connsiteY0" fmla="*/ 0 h 1262130"/>
                <a:gd name="connsiteX1" fmla="*/ 2253807 w 2253807"/>
                <a:gd name="connsiteY1" fmla="*/ 0 h 1262130"/>
                <a:gd name="connsiteX2" fmla="*/ 2253807 w 2253807"/>
                <a:gd name="connsiteY2" fmla="*/ 1262130 h 1262130"/>
                <a:gd name="connsiteX3" fmla="*/ 1013277 w 2253807"/>
                <a:gd name="connsiteY3" fmla="*/ 1262130 h 1262130"/>
                <a:gd name="connsiteX4" fmla="*/ 1013277 w 2253807"/>
                <a:gd name="connsiteY4" fmla="*/ 700070 h 1262130"/>
                <a:gd name="connsiteX5" fmla="*/ 0 w 2253807"/>
                <a:gd name="connsiteY5" fmla="*/ 700070 h 1262130"/>
                <a:gd name="connsiteX6" fmla="*/ 0 w 2253807"/>
                <a:gd name="connsiteY6" fmla="*/ 0 h 1262130"/>
                <a:gd name="connsiteX0-1" fmla="*/ 1013277 w 2253807"/>
                <a:gd name="connsiteY0-2" fmla="*/ 700070 h 1262130"/>
                <a:gd name="connsiteX1-3" fmla="*/ 0 w 2253807"/>
                <a:gd name="connsiteY1-4" fmla="*/ 700070 h 1262130"/>
                <a:gd name="connsiteX2-5" fmla="*/ 0 w 2253807"/>
                <a:gd name="connsiteY2-6" fmla="*/ 0 h 1262130"/>
                <a:gd name="connsiteX3-7" fmla="*/ 2253807 w 2253807"/>
                <a:gd name="connsiteY3-8" fmla="*/ 0 h 1262130"/>
                <a:gd name="connsiteX4-9" fmla="*/ 2253807 w 2253807"/>
                <a:gd name="connsiteY4-10" fmla="*/ 1262130 h 1262130"/>
                <a:gd name="connsiteX5-11" fmla="*/ 1013277 w 2253807"/>
                <a:gd name="connsiteY5-12" fmla="*/ 1262130 h 1262130"/>
                <a:gd name="connsiteX6-13" fmla="*/ 1104717 w 2253807"/>
                <a:gd name="connsiteY6-14" fmla="*/ 791510 h 1262130"/>
                <a:gd name="connsiteX0-15" fmla="*/ 1013277 w 2253807"/>
                <a:gd name="connsiteY0-16" fmla="*/ 700070 h 1262130"/>
                <a:gd name="connsiteX1-17" fmla="*/ 0 w 2253807"/>
                <a:gd name="connsiteY1-18" fmla="*/ 700070 h 1262130"/>
                <a:gd name="connsiteX2-19" fmla="*/ 0 w 2253807"/>
                <a:gd name="connsiteY2-20" fmla="*/ 0 h 1262130"/>
                <a:gd name="connsiteX3-21" fmla="*/ 2253807 w 2253807"/>
                <a:gd name="connsiteY3-22" fmla="*/ 0 h 1262130"/>
                <a:gd name="connsiteX4-23" fmla="*/ 2253807 w 2253807"/>
                <a:gd name="connsiteY4-24" fmla="*/ 1262130 h 1262130"/>
                <a:gd name="connsiteX5-25" fmla="*/ 1013277 w 2253807"/>
                <a:gd name="connsiteY5-26" fmla="*/ 1262130 h 1262130"/>
                <a:gd name="connsiteX0-27" fmla="*/ 0 w 2253807"/>
                <a:gd name="connsiteY0-28" fmla="*/ 700070 h 1262130"/>
                <a:gd name="connsiteX1-29" fmla="*/ 0 w 2253807"/>
                <a:gd name="connsiteY1-30" fmla="*/ 0 h 1262130"/>
                <a:gd name="connsiteX2-31" fmla="*/ 2253807 w 2253807"/>
                <a:gd name="connsiteY2-32" fmla="*/ 0 h 1262130"/>
                <a:gd name="connsiteX3-33" fmla="*/ 2253807 w 2253807"/>
                <a:gd name="connsiteY3-34" fmla="*/ 1262130 h 1262130"/>
                <a:gd name="connsiteX4-35" fmla="*/ 1013277 w 2253807"/>
                <a:gd name="connsiteY4-36" fmla="*/ 1262130 h 126213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253807" h="1262130">
                  <a:moveTo>
                    <a:pt x="0" y="700070"/>
                  </a:moveTo>
                  <a:lnTo>
                    <a:pt x="0" y="0"/>
                  </a:lnTo>
                  <a:lnTo>
                    <a:pt x="2253807" y="0"/>
                  </a:lnTo>
                  <a:lnTo>
                    <a:pt x="2253807" y="1262130"/>
                  </a:lnTo>
                  <a:lnTo>
                    <a:pt x="1013277" y="1262130"/>
                  </a:lnTo>
                </a:path>
              </a:pathLst>
            </a:custGeom>
            <a:noFill/>
            <a:ln w="317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2294" name="TextBox 18"/>
          <p:cNvSpPr txBox="1">
            <a:spLocks noChangeArrowheads="1"/>
          </p:cNvSpPr>
          <p:nvPr/>
        </p:nvSpPr>
        <p:spPr bwMode="auto">
          <a:xfrm>
            <a:off x="5397500" y="3867150"/>
            <a:ext cx="402272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/>
              <a:t>超大附件上传与在线编辑</a:t>
            </a:r>
          </a:p>
        </p:txBody>
      </p:sp>
      <p:sp>
        <p:nvSpPr>
          <p:cNvPr id="12295" name="TextBox 19"/>
          <p:cNvSpPr txBox="1">
            <a:spLocks noChangeArrowheads="1"/>
          </p:cNvSpPr>
          <p:nvPr/>
        </p:nvSpPr>
        <p:spPr bwMode="auto">
          <a:xfrm>
            <a:off x="5502275" y="1844675"/>
            <a:ext cx="3810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12296" name="Picture 1" descr="C:\Users\WZ7040\AppData\Roaming\Tencent\Users\244524907\QQ\WinTemp\RichOle\)L4$BK_%7SV[S4~[AHZKXH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5213"/>
            <a:ext cx="3235325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3" descr="C:\Users\WZ7040\AppData\Roaming\Tencent\Users\244524907\QQ\WinTemp\RichOle\NR_{@9_{Y2~8L7I)350M39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775" y="4090988"/>
            <a:ext cx="3381375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58563" y="6024562"/>
            <a:ext cx="833437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9" name="组 19"/>
          <p:cNvGrpSpPr>
            <a:grpSpLocks/>
          </p:cNvGrpSpPr>
          <p:nvPr/>
        </p:nvGrpSpPr>
        <p:grpSpPr bwMode="auto">
          <a:xfrm>
            <a:off x="4900613" y="1279525"/>
            <a:ext cx="5834062" cy="1717675"/>
            <a:chOff x="4941455" y="4195168"/>
            <a:chExt cx="5834053" cy="1717902"/>
          </a:xfrm>
        </p:grpSpPr>
        <p:sp>
          <p:nvSpPr>
            <p:cNvPr id="23" name="文本框 15"/>
            <p:cNvSpPr txBox="1"/>
            <p:nvPr/>
          </p:nvSpPr>
          <p:spPr>
            <a:xfrm>
              <a:off x="5344679" y="4669894"/>
              <a:ext cx="5430829" cy="417567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941455" y="4195168"/>
              <a:ext cx="295275" cy="171790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5435600" y="1779588"/>
            <a:ext cx="5486400" cy="1338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/>
              <a:t>实现了全过程投资控制智能引擎，以及项目层面概算管理体系；概算与合同关联，并且能够实现全过程预警。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301" name="矩形 24"/>
          <p:cNvSpPr>
            <a:spLocks noChangeArrowheads="1"/>
          </p:cNvSpPr>
          <p:nvPr/>
        </p:nvSpPr>
        <p:spPr bwMode="auto">
          <a:xfrm>
            <a:off x="5481638" y="1243013"/>
            <a:ext cx="2968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/>
              <a:t>投资控制与概算管理</a:t>
            </a:r>
            <a:endParaRPr lang="zh-CN" altLang="en-US"/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21007</TotalTime>
  <Pages>0</Pages>
  <Words>859</Words>
  <Characters>0</Characters>
  <Application>Microsoft Office PowerPoint</Application>
  <DocSecurity>0</DocSecurity>
  <PresentationFormat>自定义</PresentationFormat>
  <Lines>0</Lines>
  <Paragraphs>176</Paragraphs>
  <Slides>13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Think</cp:lastModifiedBy>
  <cp:revision>335</cp:revision>
  <dcterms:created xsi:type="dcterms:W3CDTF">2015-07-17T02:38:59Z</dcterms:created>
  <dcterms:modified xsi:type="dcterms:W3CDTF">2019-03-21T21:47:31Z</dcterms:modified>
</cp:coreProperties>
</file>