
<file path=[Content_Types].xml><?xml version="1.0" encoding="utf-8"?>
<Types xmlns="http://schemas.openxmlformats.org/package/2006/content-types">
  <Default Extension="xml" ContentType="application/xml"/>
  <Default Extension="jpeg" ContentType="image/jpeg"/>
  <Default Extension="JPG" ContentType="image/.jpg"/>
  <Default Extension="png" ContentType="image/png"/>
  <Default Extension="rels" ContentType="application/vnd.openxmlformats-package.relationships+xml"/>
  <Override PartName="/customXml/itemProps23.xml" ContentType="application/vnd.openxmlformats-officedocument.customXmlPropertie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4.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79" r:id="rId3"/>
  </p:sldMasterIdLst>
  <p:notesMasterIdLst>
    <p:notesMasterId r:id="rId24"/>
  </p:notesMasterIdLst>
  <p:sldIdLst>
    <p:sldId id="259" r:id="rId4"/>
    <p:sldId id="268" r:id="rId5"/>
    <p:sldId id="261" r:id="rId6"/>
    <p:sldId id="507" r:id="rId7"/>
    <p:sldId id="471" r:id="rId8"/>
    <p:sldId id="481" r:id="rId9"/>
    <p:sldId id="488" r:id="rId10"/>
    <p:sldId id="474" r:id="rId11"/>
    <p:sldId id="586" r:id="rId12"/>
    <p:sldId id="587" r:id="rId13"/>
    <p:sldId id="588" r:id="rId14"/>
    <p:sldId id="589" r:id="rId15"/>
    <p:sldId id="590" r:id="rId16"/>
    <p:sldId id="592" r:id="rId17"/>
    <p:sldId id="479" r:id="rId18"/>
    <p:sldId id="480" r:id="rId19"/>
    <p:sldId id="482" r:id="rId20"/>
    <p:sldId id="483" r:id="rId21"/>
    <p:sldId id="484" r:id="rId22"/>
    <p:sldId id="540" r:id="rId23"/>
    <p:sldId id="489" r:id="rId25"/>
    <p:sldId id="490" r:id="rId26"/>
    <p:sldId id="491" r:id="rId27"/>
    <p:sldId id="492" r:id="rId28"/>
    <p:sldId id="485" r:id="rId29"/>
    <p:sldId id="493" r:id="rId30"/>
    <p:sldId id="486" r:id="rId31"/>
    <p:sldId id="494" r:id="rId32"/>
    <p:sldId id="495" r:id="rId33"/>
    <p:sldId id="496" r:id="rId34"/>
    <p:sldId id="499" r:id="rId35"/>
    <p:sldId id="538" r:id="rId36"/>
    <p:sldId id="502" r:id="rId37"/>
    <p:sldId id="503" r:id="rId38"/>
    <p:sldId id="504" r:id="rId39"/>
    <p:sldId id="505" r:id="rId40"/>
    <p:sldId id="506" r:id="rId41"/>
    <p:sldId id="541" r:id="rId42"/>
    <p:sldId id="500" r:id="rId43"/>
  </p:sldIdLst>
  <p:sldSz cx="9144000" cy="6858000" type="screen4x3"/>
  <p:notesSz cx="6858000" cy="9144000"/>
  <p:custDataLst>
    <p:tags r:id="rId50"/>
  </p:custDataLst>
  <p:defaultTextStyle>
    <a:defPPr>
      <a:defRPr lang="zh-CN"/>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udeyi" initials="w" lastIdx="1" clrIdx="0"/>
  <p:cmAuthor id="2" name="Dakuo Feng" initials="DF" lastIdx="7" clrIdx="1"/>
  <p:cmAuthor id="3" name="dong chen" initials="dc" lastIdx="1" clrIdx="2"/>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2E1BE3"/>
    <a:srgbClr val="0000FF"/>
    <a:srgbClr val="CC0000"/>
    <a:srgbClr val="800000"/>
    <a:srgbClr val="FFFF00"/>
    <a:srgbClr val="000066"/>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howGuides="1">
      <p:cViewPr varScale="1">
        <p:scale>
          <a:sx n="70" d="100"/>
          <a:sy n="70" d="100"/>
        </p:scale>
        <p:origin x="-1374" y="-96"/>
      </p:cViewPr>
      <p:guideLst>
        <p:guide orient="horz" pos="2318"/>
        <p:guide pos="2976"/>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0" Type="http://schemas.openxmlformats.org/officeDocument/2006/relationships/tags" Target="tags/tag24.xml"/><Relationship Id="rId5" Type="http://schemas.openxmlformats.org/officeDocument/2006/relationships/slide" Target="slides/slide2.xml"/><Relationship Id="rId49" Type="http://schemas.openxmlformats.org/officeDocument/2006/relationships/customXml" Target="../customXml/item1.xml"/><Relationship Id="rId48" Type="http://schemas.openxmlformats.org/officeDocument/2006/relationships/customXmlProps" Target="../customXml/itemProps23.xml"/><Relationship Id="rId47" Type="http://schemas.openxmlformats.org/officeDocument/2006/relationships/commentAuthors" Target="commentAuthors.xml"/><Relationship Id="rId46" Type="http://schemas.openxmlformats.org/officeDocument/2006/relationships/tableStyles" Target="tableStyles.xml"/><Relationship Id="rId45" Type="http://schemas.openxmlformats.org/officeDocument/2006/relationships/viewProps" Target="viewProps.xml"/><Relationship Id="rId44" Type="http://schemas.openxmlformats.org/officeDocument/2006/relationships/presProps" Target="presProps.xml"/><Relationship Id="rId43" Type="http://schemas.openxmlformats.org/officeDocument/2006/relationships/slide" Target="slides/slide39.xml"/><Relationship Id="rId42" Type="http://schemas.openxmlformats.org/officeDocument/2006/relationships/slide" Target="slides/slide38.xml"/><Relationship Id="rId41" Type="http://schemas.openxmlformats.org/officeDocument/2006/relationships/slide" Target="slides/slide37.xml"/><Relationship Id="rId40" Type="http://schemas.openxmlformats.org/officeDocument/2006/relationships/slide" Target="slides/slide36.xml"/><Relationship Id="rId4" Type="http://schemas.openxmlformats.org/officeDocument/2006/relationships/slide" Target="slides/slide1.xml"/><Relationship Id="rId39" Type="http://schemas.openxmlformats.org/officeDocument/2006/relationships/slide" Target="slides/slide35.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notesMaster" Target="notesMasters/notesMaster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幻灯片图像占位符 1"/>
          <p:cNvSpPr>
            <a:spLocks noGrp="1" noRot="1" noChangeAspect="1"/>
          </p:cNvSpPr>
          <p:nvPr>
            <p:ph type="sldImg"/>
          </p:nvPr>
        </p:nvSpPr>
        <p:spPr bwMode="auto">
          <a:noFill/>
          <a:ln>
            <a:solidFill>
              <a:srgbClr val="000000"/>
            </a:solidFill>
            <a:miter lim="800000"/>
          </a:ln>
        </p:spPr>
      </p:sp>
      <p:sp>
        <p:nvSpPr>
          <p:cNvPr id="15362"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13315"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6BDCED13-A990-4C4C-9EE9-1AC0AF52D045}" type="slidenum">
              <a:rPr lang="zh-CN" altLang="en-US"/>
            </a:fld>
            <a:endParaRPr lang="en-US" altLang="zh-CN"/>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幻灯片图像占位符 1"/>
          <p:cNvSpPr>
            <a:spLocks noGrp="1" noRot="1" noChangeAspect="1" noTextEdit="1"/>
          </p:cNvSpPr>
          <p:nvPr>
            <p:ph type="sldImg"/>
          </p:nvPr>
        </p:nvSpPr>
        <p:spPr>
          <a:xfrm>
            <a:off x="400050" y="746125"/>
            <a:ext cx="5962650" cy="3727450"/>
          </a:xfrm>
        </p:spPr>
      </p:sp>
      <p:sp>
        <p:nvSpPr>
          <p:cNvPr id="11267" name="备注占位符 2"/>
          <p:cNvSpPr>
            <a:spLocks noGrp="1"/>
          </p:cNvSpPr>
          <p:nvPr>
            <p:ph type="body"/>
          </p:nvPr>
        </p:nvSpPr>
        <p:spPr/>
        <p:txBody>
          <a:bodyPr wrap="square" lIns="91440" tIns="45720" rIns="91440" bIns="45720" anchor="t"/>
          <a:lstStyle/>
          <a:p>
            <a:pPr lvl="0" eaLnBrk="1" hangingPunct="1">
              <a:spcBef>
                <a:spcPct val="0"/>
              </a:spcBef>
            </a:pPr>
            <a:endParaRPr lang="zh-CN" altLang="en-US" dirty="0"/>
          </a:p>
        </p:txBody>
      </p:sp>
      <p:sp>
        <p:nvSpPr>
          <p:cNvPr id="11268" name="灯片编号占位符 3"/>
          <p:cNvSpPr txBox="1">
            <a:spLocks noGrp="1"/>
          </p:cNvSpPr>
          <p:nvPr/>
        </p:nvSpPr>
        <p:spPr>
          <a:xfrm>
            <a:off x="3829050" y="9444038"/>
            <a:ext cx="2930525" cy="496887"/>
          </a:xfrm>
          <a:prstGeom prst="rect">
            <a:avLst/>
          </a:prstGeom>
          <a:noFill/>
          <a:ln w="9525">
            <a:noFill/>
          </a:ln>
        </p:spPr>
        <p:txBody>
          <a:bodyPr anchor="b"/>
          <a:lstStyle/>
          <a:p>
            <a:pPr lvl="0" algn="r" eaLnBrk="1" hangingPunct="1"/>
            <a:fld id="{9A0DB2DC-4C9A-4742-B13C-FB6460FD3503}" type="slidenum">
              <a:rPr lang="zh-CN" altLang="en-US" sz="1200" dirty="0">
                <a:latin typeface="Calibri" panose="020F0502020204030204" pitchFamily="34" charset="0"/>
                <a:ea typeface="宋体" panose="02010600030101010101" pitchFamily="2" charset="-122"/>
              </a:rPr>
            </a:fld>
            <a:endParaRPr lang="zh-CN" altLang="en-US" sz="1200" dirty="0">
              <a:latin typeface="Calibri" panose="020F0502020204030204" pitchFamily="34" charset="0"/>
              <a:ea typeface="宋体" panose="02010600030101010101" pitchFamily="2" charset="-122"/>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幻灯片图像占位符 1"/>
          <p:cNvSpPr>
            <a:spLocks noGrp="1" noRot="1" noChangeAspect="1" noTextEdit="1"/>
          </p:cNvSpPr>
          <p:nvPr>
            <p:ph type="sldImg"/>
          </p:nvPr>
        </p:nvSpPr>
        <p:spPr>
          <a:xfrm>
            <a:off x="400050" y="746125"/>
            <a:ext cx="5962650" cy="3727450"/>
          </a:xfrm>
        </p:spPr>
      </p:sp>
      <p:sp>
        <p:nvSpPr>
          <p:cNvPr id="11267" name="备注占位符 2"/>
          <p:cNvSpPr>
            <a:spLocks noGrp="1"/>
          </p:cNvSpPr>
          <p:nvPr>
            <p:ph type="body"/>
          </p:nvPr>
        </p:nvSpPr>
        <p:spPr/>
        <p:txBody>
          <a:bodyPr wrap="square" lIns="91440" tIns="45720" rIns="91440" bIns="45720" anchor="t"/>
          <a:lstStyle/>
          <a:p>
            <a:pPr lvl="0" eaLnBrk="1" hangingPunct="1">
              <a:spcBef>
                <a:spcPct val="0"/>
              </a:spcBef>
            </a:pPr>
            <a:endParaRPr lang="zh-CN" altLang="en-US" dirty="0"/>
          </a:p>
        </p:txBody>
      </p:sp>
      <p:sp>
        <p:nvSpPr>
          <p:cNvPr id="11268" name="灯片编号占位符 3"/>
          <p:cNvSpPr txBox="1">
            <a:spLocks noGrp="1"/>
          </p:cNvSpPr>
          <p:nvPr/>
        </p:nvSpPr>
        <p:spPr>
          <a:xfrm>
            <a:off x="3829050" y="9444038"/>
            <a:ext cx="2930525" cy="496887"/>
          </a:xfrm>
          <a:prstGeom prst="rect">
            <a:avLst/>
          </a:prstGeom>
          <a:noFill/>
          <a:ln w="9525">
            <a:noFill/>
          </a:ln>
        </p:spPr>
        <p:txBody>
          <a:bodyPr anchor="b"/>
          <a:lstStyle/>
          <a:p>
            <a:pPr lvl="0" algn="r" eaLnBrk="1" hangingPunct="1"/>
            <a:fld id="{9A0DB2DC-4C9A-4742-B13C-FB6460FD3503}" type="slidenum">
              <a:rPr lang="zh-CN" altLang="en-US" sz="1200" dirty="0">
                <a:latin typeface="Calibri" panose="020F0502020204030204" pitchFamily="34" charset="0"/>
                <a:ea typeface="宋体" panose="02010600030101010101" pitchFamily="2" charset="-122"/>
              </a:rPr>
            </a:fld>
            <a:endParaRPr lang="zh-CN" altLang="en-US" sz="1200" dirty="0">
              <a:latin typeface="Calibri" panose="020F0502020204030204" pitchFamily="34" charset="0"/>
              <a:ea typeface="宋体" panose="02010600030101010101" pitchFamily="2" charset="-122"/>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幻灯片图像占位符 1"/>
          <p:cNvSpPr>
            <a:spLocks noGrp="1" noRot="1" noChangeAspect="1"/>
          </p:cNvSpPr>
          <p:nvPr>
            <p:ph type="sldImg"/>
          </p:nvPr>
        </p:nvSpPr>
        <p:spPr bwMode="auto">
          <a:noFill/>
          <a:ln>
            <a:solidFill>
              <a:srgbClr val="000000"/>
            </a:solidFill>
            <a:miter lim="800000"/>
          </a:ln>
        </p:spPr>
      </p:sp>
      <p:sp>
        <p:nvSpPr>
          <p:cNvPr id="15362"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13315"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6BDCED13-A990-4C4C-9EE9-1AC0AF52D045}" type="slidenum">
              <a:rPr lang="zh-CN" altLang="en-US"/>
            </a:fld>
            <a:endParaRPr lang="en-US" altLang="zh-C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幻灯片图像占位符 1"/>
          <p:cNvSpPr>
            <a:spLocks noGrp="1" noRot="1" noChangeAspect="1" noTextEdit="1"/>
          </p:cNvSpPr>
          <p:nvPr>
            <p:ph type="sldImg"/>
          </p:nvPr>
        </p:nvSpPr>
        <p:spPr>
          <a:xfrm>
            <a:off x="400050" y="746125"/>
            <a:ext cx="5962650" cy="3727450"/>
          </a:xfrm>
        </p:spPr>
      </p:sp>
      <p:sp>
        <p:nvSpPr>
          <p:cNvPr id="11267" name="备注占位符 2"/>
          <p:cNvSpPr>
            <a:spLocks noGrp="1"/>
          </p:cNvSpPr>
          <p:nvPr>
            <p:ph type="body"/>
          </p:nvPr>
        </p:nvSpPr>
        <p:spPr/>
        <p:txBody>
          <a:bodyPr wrap="square" lIns="91440" tIns="45720" rIns="91440" bIns="45720" anchor="t"/>
          <a:lstStyle/>
          <a:p>
            <a:pPr lvl="0" eaLnBrk="1" hangingPunct="1">
              <a:spcBef>
                <a:spcPct val="0"/>
              </a:spcBef>
            </a:pPr>
            <a:endParaRPr lang="zh-CN" altLang="en-US" dirty="0"/>
          </a:p>
        </p:txBody>
      </p:sp>
      <p:sp>
        <p:nvSpPr>
          <p:cNvPr id="11268" name="灯片编号占位符 3"/>
          <p:cNvSpPr txBox="1">
            <a:spLocks noGrp="1"/>
          </p:cNvSpPr>
          <p:nvPr/>
        </p:nvSpPr>
        <p:spPr>
          <a:xfrm>
            <a:off x="3829050" y="9444038"/>
            <a:ext cx="2930525" cy="496887"/>
          </a:xfrm>
          <a:prstGeom prst="rect">
            <a:avLst/>
          </a:prstGeom>
          <a:noFill/>
          <a:ln w="9525">
            <a:noFill/>
          </a:ln>
        </p:spPr>
        <p:txBody>
          <a:bodyPr anchor="b"/>
          <a:lstStyle/>
          <a:p>
            <a:pPr lvl="0" algn="r" eaLnBrk="1" hangingPunct="1"/>
            <a:fld id="{9A0DB2DC-4C9A-4742-B13C-FB6460FD3503}" type="slidenum">
              <a:rPr lang="zh-CN" altLang="en-US" sz="1200" dirty="0">
                <a:latin typeface="Calibri" panose="020F0502020204030204" pitchFamily="34" charset="0"/>
                <a:ea typeface="宋体" panose="02010600030101010101" pitchFamily="2" charset="-122"/>
              </a:rPr>
            </a:fld>
            <a:endParaRPr lang="zh-CN" altLang="en-US" sz="1200" dirty="0">
              <a:latin typeface="Calibri" panose="020F0502020204030204" pitchFamily="34" charset="0"/>
              <a:ea typeface="宋体" panose="02010600030101010101" pitchFamily="2"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097" name="幻灯片图像占位符 1"/>
          <p:cNvSpPr>
            <a:spLocks noGrp="1" noRot="1" noChangeAspect="1" noTextEdit="1"/>
          </p:cNvSpPr>
          <p:nvPr>
            <p:ph type="sldImg"/>
          </p:nvPr>
        </p:nvSpPr>
        <p:spPr/>
      </p:sp>
      <p:sp>
        <p:nvSpPr>
          <p:cNvPr id="4098" name="备注占位符 2"/>
          <p:cNvSpPr>
            <a:spLocks noGrp="1"/>
          </p:cNvSpPr>
          <p:nvPr>
            <p:ph type="body"/>
          </p:nvPr>
        </p:nvSpPr>
        <p:spPr/>
        <p:txBody>
          <a:bodyPr wrap="square" lIns="91440" tIns="45720" rIns="91440" bIns="45720" anchor="ctr" anchorCtr="0"/>
          <a:p>
            <a:pPr lvl="0"/>
            <a:endParaRPr lang="zh-CN" altLang="en-US" dirty="0"/>
          </a:p>
        </p:txBody>
      </p:sp>
      <p:sp>
        <p:nvSpPr>
          <p:cNvPr id="4099" name="灯片编号占位符 3"/>
          <p:cNvSpPr txBox="1">
            <a:spLocks noGrp="1"/>
          </p:cNvSpPr>
          <p:nvPr>
            <p:ph type="sldNum" sz="quarter"/>
          </p:nvPr>
        </p:nvSpPr>
        <p:spPr>
          <a:xfrm>
            <a:off x="3884613" y="8685213"/>
            <a:ext cx="2971800" cy="457200"/>
          </a:xfrm>
          <a:prstGeom prst="rect">
            <a:avLst/>
          </a:prstGeom>
          <a:noFill/>
          <a:ln w="9525">
            <a:noFill/>
          </a:ln>
        </p:spPr>
        <p:txBody>
          <a:bodyPr vert="horz" lIns="91440" tIns="45720" rIns="91440" bIns="45720" anchor="b" anchorCtr="0"/>
          <a:p>
            <a:pPr lvl="0" algn="r"/>
            <a:fld id="{9A0DB2DC-4C9A-4742-B13C-FB6460FD3503}" type="slidenum">
              <a:rPr lang="zh-CN" altLang="en-US" sz="1200" dirty="0"/>
            </a:fld>
            <a:endParaRPr lang="zh-CN" altLang="en-US" sz="1200"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幻灯片图像占位符 1"/>
          <p:cNvSpPr>
            <a:spLocks noGrp="1" noRot="1" noChangeAspect="1" noTextEdit="1"/>
          </p:cNvSpPr>
          <p:nvPr>
            <p:ph type="sldImg"/>
          </p:nvPr>
        </p:nvSpPr>
        <p:spPr>
          <a:xfrm>
            <a:off x="400050" y="746125"/>
            <a:ext cx="5962650" cy="3727450"/>
          </a:xfrm>
        </p:spPr>
      </p:sp>
      <p:sp>
        <p:nvSpPr>
          <p:cNvPr id="11267" name="备注占位符 2"/>
          <p:cNvSpPr>
            <a:spLocks noGrp="1"/>
          </p:cNvSpPr>
          <p:nvPr>
            <p:ph type="body"/>
          </p:nvPr>
        </p:nvSpPr>
        <p:spPr/>
        <p:txBody>
          <a:bodyPr wrap="square" lIns="91440" tIns="45720" rIns="91440" bIns="45720" anchor="t"/>
          <a:lstStyle/>
          <a:p>
            <a:pPr lvl="0" eaLnBrk="1" hangingPunct="1">
              <a:spcBef>
                <a:spcPct val="0"/>
              </a:spcBef>
            </a:pPr>
            <a:endParaRPr lang="zh-CN" altLang="en-US" dirty="0"/>
          </a:p>
        </p:txBody>
      </p:sp>
      <p:sp>
        <p:nvSpPr>
          <p:cNvPr id="11268" name="灯片编号占位符 3"/>
          <p:cNvSpPr txBox="1">
            <a:spLocks noGrp="1"/>
          </p:cNvSpPr>
          <p:nvPr/>
        </p:nvSpPr>
        <p:spPr>
          <a:xfrm>
            <a:off x="3829050" y="9444038"/>
            <a:ext cx="2930525" cy="496887"/>
          </a:xfrm>
          <a:prstGeom prst="rect">
            <a:avLst/>
          </a:prstGeom>
          <a:noFill/>
          <a:ln w="9525">
            <a:noFill/>
          </a:ln>
        </p:spPr>
        <p:txBody>
          <a:bodyPr anchor="b"/>
          <a:lstStyle/>
          <a:p>
            <a:pPr lvl="0" algn="r" eaLnBrk="1" hangingPunct="1"/>
            <a:fld id="{9A0DB2DC-4C9A-4742-B13C-FB6460FD3503}" type="slidenum">
              <a:rPr lang="zh-CN" altLang="en-US" sz="1200" dirty="0">
                <a:latin typeface="Calibri" panose="020F0502020204030204" pitchFamily="34" charset="0"/>
                <a:ea typeface="宋体" panose="02010600030101010101" pitchFamily="2" charset="-122"/>
              </a:rPr>
            </a:fld>
            <a:endParaRPr lang="zh-CN" altLang="en-US" sz="1200" dirty="0">
              <a:latin typeface="Calibri" panose="020F0502020204030204" pitchFamily="34" charset="0"/>
              <a:ea typeface="宋体" panose="02010600030101010101" pitchFamily="2" charset="-122"/>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幻灯片图像占位符 1"/>
          <p:cNvSpPr>
            <a:spLocks noGrp="1" noRot="1" noChangeAspect="1" noTextEdit="1"/>
          </p:cNvSpPr>
          <p:nvPr>
            <p:ph type="sldImg"/>
          </p:nvPr>
        </p:nvSpPr>
        <p:spPr>
          <a:xfrm>
            <a:off x="400050" y="746125"/>
            <a:ext cx="5962650" cy="3727450"/>
          </a:xfrm>
        </p:spPr>
      </p:sp>
      <p:sp>
        <p:nvSpPr>
          <p:cNvPr id="11267" name="备注占位符 2"/>
          <p:cNvSpPr>
            <a:spLocks noGrp="1"/>
          </p:cNvSpPr>
          <p:nvPr>
            <p:ph type="body"/>
          </p:nvPr>
        </p:nvSpPr>
        <p:spPr/>
        <p:txBody>
          <a:bodyPr wrap="square" lIns="91440" tIns="45720" rIns="91440" bIns="45720" anchor="t"/>
          <a:lstStyle/>
          <a:p>
            <a:pPr lvl="0" eaLnBrk="1" hangingPunct="1">
              <a:spcBef>
                <a:spcPct val="0"/>
              </a:spcBef>
            </a:pPr>
            <a:endParaRPr lang="zh-CN" altLang="en-US" dirty="0"/>
          </a:p>
        </p:txBody>
      </p:sp>
      <p:sp>
        <p:nvSpPr>
          <p:cNvPr id="11268" name="灯片编号占位符 3"/>
          <p:cNvSpPr txBox="1">
            <a:spLocks noGrp="1"/>
          </p:cNvSpPr>
          <p:nvPr/>
        </p:nvSpPr>
        <p:spPr>
          <a:xfrm>
            <a:off x="3829050" y="9444038"/>
            <a:ext cx="2930525" cy="496887"/>
          </a:xfrm>
          <a:prstGeom prst="rect">
            <a:avLst/>
          </a:prstGeom>
          <a:noFill/>
          <a:ln w="9525">
            <a:noFill/>
          </a:ln>
        </p:spPr>
        <p:txBody>
          <a:bodyPr anchor="b"/>
          <a:lstStyle/>
          <a:p>
            <a:pPr lvl="0" algn="r" eaLnBrk="1" hangingPunct="1"/>
            <a:fld id="{9A0DB2DC-4C9A-4742-B13C-FB6460FD3503}" type="slidenum">
              <a:rPr lang="zh-CN" altLang="en-US" sz="1200" dirty="0">
                <a:latin typeface="Calibri" panose="020F0502020204030204" pitchFamily="34" charset="0"/>
                <a:ea typeface="宋体" panose="02010600030101010101" pitchFamily="2" charset="-122"/>
              </a:rPr>
            </a:fld>
            <a:endParaRPr lang="zh-CN" altLang="en-US" sz="1200" dirty="0">
              <a:latin typeface="Calibri" panose="020F0502020204030204" pitchFamily="34" charset="0"/>
              <a:ea typeface="宋体" panose="02010600030101010101" pitchFamily="2" charset="-122"/>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幻灯片图像占位符 1"/>
          <p:cNvSpPr>
            <a:spLocks noGrp="1" noRot="1" noChangeAspect="1" noTextEdit="1"/>
          </p:cNvSpPr>
          <p:nvPr>
            <p:ph type="sldImg"/>
          </p:nvPr>
        </p:nvSpPr>
        <p:spPr>
          <a:xfrm>
            <a:off x="400050" y="746125"/>
            <a:ext cx="5962650" cy="3727450"/>
          </a:xfrm>
        </p:spPr>
      </p:sp>
      <p:sp>
        <p:nvSpPr>
          <p:cNvPr id="11267" name="备注占位符 2"/>
          <p:cNvSpPr>
            <a:spLocks noGrp="1"/>
          </p:cNvSpPr>
          <p:nvPr>
            <p:ph type="body"/>
          </p:nvPr>
        </p:nvSpPr>
        <p:spPr/>
        <p:txBody>
          <a:bodyPr wrap="square" lIns="91440" tIns="45720" rIns="91440" bIns="45720" anchor="t"/>
          <a:lstStyle/>
          <a:p>
            <a:pPr lvl="0" eaLnBrk="1" hangingPunct="1">
              <a:spcBef>
                <a:spcPct val="0"/>
              </a:spcBef>
            </a:pPr>
            <a:endParaRPr lang="zh-CN" altLang="en-US" dirty="0"/>
          </a:p>
        </p:txBody>
      </p:sp>
      <p:sp>
        <p:nvSpPr>
          <p:cNvPr id="11268" name="灯片编号占位符 3"/>
          <p:cNvSpPr txBox="1">
            <a:spLocks noGrp="1"/>
          </p:cNvSpPr>
          <p:nvPr/>
        </p:nvSpPr>
        <p:spPr>
          <a:xfrm>
            <a:off x="3829050" y="9444038"/>
            <a:ext cx="2930525" cy="496887"/>
          </a:xfrm>
          <a:prstGeom prst="rect">
            <a:avLst/>
          </a:prstGeom>
          <a:noFill/>
          <a:ln w="9525">
            <a:noFill/>
          </a:ln>
        </p:spPr>
        <p:txBody>
          <a:bodyPr anchor="b"/>
          <a:lstStyle/>
          <a:p>
            <a:pPr lvl="0" algn="r" eaLnBrk="1" hangingPunct="1"/>
            <a:fld id="{9A0DB2DC-4C9A-4742-B13C-FB6460FD3503}" type="slidenum">
              <a:rPr lang="zh-CN" altLang="en-US" sz="1200" dirty="0">
                <a:latin typeface="Calibri" panose="020F0502020204030204" pitchFamily="34" charset="0"/>
                <a:ea typeface="宋体" panose="02010600030101010101" pitchFamily="2" charset="-122"/>
              </a:rPr>
            </a:fld>
            <a:endParaRPr lang="zh-CN" altLang="en-US" sz="1200" dirty="0">
              <a:latin typeface="Calibri" panose="020F0502020204030204" pitchFamily="34" charset="0"/>
              <a:ea typeface="宋体" panose="02010600030101010101" pitchFamily="2"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7" Type="http://schemas.openxmlformats.org/officeDocument/2006/relationships/image" Target="../media/image6.jpeg"/><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7" Type="http://schemas.openxmlformats.org/officeDocument/2006/relationships/image" Target="../media/image6.jpeg"/><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showMasterPhAnim="0" showMasterSp="0">
  <p:cSld name="标题幻灯片">
    <p:bg>
      <p:bgPr>
        <a:noFill/>
        <a:effectLst/>
      </p:bgPr>
    </p:bg>
    <p:spTree>
      <p:nvGrpSpPr>
        <p:cNvPr id="1" name=""/>
        <p:cNvGrpSpPr/>
        <p:nvPr/>
      </p:nvGrpSpPr>
      <p:grpSpPr/>
      <p:sp>
        <p:nvSpPr>
          <p:cNvPr id="2" name="任意多边形 2054"/>
          <p:cNvSpPr/>
          <p:nvPr/>
        </p:nvSpPr>
        <p:spPr>
          <a:xfrm>
            <a:off x="685800" y="2393950"/>
            <a:ext cx="7772400" cy="109538"/>
          </a:xfrm>
          <a:custGeom>
            <a:avLst/>
            <a:gdLst/>
            <a:ahLst/>
            <a:cxnLst/>
            <a:pathLst>
              <a:path w="1000" h="1000" stroke="0">
                <a:moveTo>
                  <a:pt x="0" y="0"/>
                </a:moveTo>
                <a:lnTo>
                  <a:pt x="618" y="0"/>
                </a:lnTo>
                <a:lnTo>
                  <a:pt x="618" y="1000"/>
                </a:lnTo>
                <a:lnTo>
                  <a:pt x="0" y="1000"/>
                </a:lnTo>
                <a:close/>
              </a:path>
              <a:path w="1000" h="1000">
                <a:moveTo>
                  <a:pt x="0" y="0"/>
                </a:moveTo>
                <a:lnTo>
                  <a:pt x="1000" y="0"/>
                </a:lnTo>
              </a:path>
            </a:pathLst>
          </a:custGeom>
          <a:solidFill>
            <a:schemeClr val="accent2"/>
          </a:solidFill>
          <a:ln w="9525" cap="flat" cmpd="sng">
            <a:solidFill>
              <a:schemeClr val="accent2"/>
            </a:solidFill>
            <a:prstDash val="solid"/>
            <a:miter/>
            <a:headEnd type="none" w="med" len="med"/>
            <a:tailEnd type="none" w="med" len="med"/>
          </a:ln>
        </p:spPr>
        <p:txBody>
          <a:bodyPr/>
          <a:p>
            <a:endParaRPr lang="zh-CN" altLang="en-US"/>
          </a:p>
        </p:txBody>
      </p:sp>
      <p:pic>
        <p:nvPicPr>
          <p:cNvPr id="3" name="图片 2055" descr="未标题-1 拷贝"/>
          <p:cNvPicPr>
            <a:picLocks noChangeAspect="1"/>
          </p:cNvPicPr>
          <p:nvPr userDrawn="1"/>
        </p:nvPicPr>
        <p:blipFill>
          <a:blip r:embed="rId2"/>
          <a:srcRect b="23035"/>
          <a:stretch>
            <a:fillRect/>
          </a:stretch>
        </p:blipFill>
        <p:spPr>
          <a:xfrm>
            <a:off x="0" y="5734050"/>
            <a:ext cx="9144000" cy="1123950"/>
          </a:xfrm>
          <a:prstGeom prst="rect">
            <a:avLst/>
          </a:prstGeom>
          <a:noFill/>
          <a:ln w="9525">
            <a:noFill/>
          </a:ln>
        </p:spPr>
      </p:pic>
      <p:pic>
        <p:nvPicPr>
          <p:cNvPr id="2052" name="图片 2056" descr="379ef24e-631c-4e62-9d80-1a2fd9caf980"/>
          <p:cNvPicPr>
            <a:picLocks noChangeAspect="1"/>
          </p:cNvPicPr>
          <p:nvPr userDrawn="1"/>
        </p:nvPicPr>
        <p:blipFill>
          <a:blip r:embed="rId3"/>
          <a:stretch>
            <a:fillRect/>
          </a:stretch>
        </p:blipFill>
        <p:spPr>
          <a:xfrm>
            <a:off x="179388" y="376238"/>
            <a:ext cx="2305050" cy="528637"/>
          </a:xfrm>
          <a:prstGeom prst="rect">
            <a:avLst/>
          </a:prstGeom>
          <a:noFill/>
          <a:ln w="9525">
            <a:noFill/>
          </a:ln>
        </p:spPr>
      </p:pic>
      <p:pic>
        <p:nvPicPr>
          <p:cNvPr id="2053" name="图片 2057" descr="20130207213611_26726"/>
          <p:cNvPicPr>
            <a:picLocks noChangeAspect="1"/>
          </p:cNvPicPr>
          <p:nvPr userDrawn="1"/>
        </p:nvPicPr>
        <p:blipFill>
          <a:blip r:embed="rId4">
            <a:lum bright="18000" contrast="24000"/>
          </a:blip>
          <a:stretch>
            <a:fillRect/>
          </a:stretch>
        </p:blipFill>
        <p:spPr>
          <a:xfrm>
            <a:off x="0" y="0"/>
            <a:ext cx="6011863" cy="333375"/>
          </a:xfrm>
          <a:prstGeom prst="rect">
            <a:avLst/>
          </a:prstGeom>
          <a:noFill/>
          <a:ln w="9525">
            <a:noFill/>
          </a:ln>
        </p:spPr>
      </p:pic>
      <p:pic>
        <p:nvPicPr>
          <p:cNvPr id="2054" name="图片 2058" descr="20130207213611_26726"/>
          <p:cNvPicPr>
            <a:picLocks noChangeAspect="1"/>
          </p:cNvPicPr>
          <p:nvPr userDrawn="1"/>
        </p:nvPicPr>
        <p:blipFill>
          <a:blip r:embed="rId4">
            <a:lum bright="18000" contrast="24000"/>
          </a:blip>
          <a:stretch>
            <a:fillRect/>
          </a:stretch>
        </p:blipFill>
        <p:spPr>
          <a:xfrm>
            <a:off x="3132138" y="0"/>
            <a:ext cx="6011862" cy="333375"/>
          </a:xfrm>
          <a:prstGeom prst="rect">
            <a:avLst/>
          </a:prstGeom>
          <a:noFill/>
          <a:ln w="9525">
            <a:noFill/>
          </a:ln>
        </p:spPr>
      </p:pic>
      <p:pic>
        <p:nvPicPr>
          <p:cNvPr id="2055" name="图片 2059" descr="a1"/>
          <p:cNvPicPr>
            <a:picLocks noChangeAspect="1"/>
          </p:cNvPicPr>
          <p:nvPr userDrawn="1"/>
        </p:nvPicPr>
        <p:blipFill>
          <a:blip r:embed="rId5"/>
          <a:stretch>
            <a:fillRect/>
          </a:stretch>
        </p:blipFill>
        <p:spPr>
          <a:xfrm>
            <a:off x="6227763" y="5876925"/>
            <a:ext cx="477837" cy="549275"/>
          </a:xfrm>
          <a:prstGeom prst="rect">
            <a:avLst/>
          </a:prstGeom>
          <a:noFill/>
          <a:ln w="9525">
            <a:noFill/>
          </a:ln>
        </p:spPr>
      </p:pic>
      <p:pic>
        <p:nvPicPr>
          <p:cNvPr id="2056" name="图片 2060" descr="b_1"/>
          <p:cNvPicPr>
            <a:picLocks noChangeAspect="1"/>
          </p:cNvPicPr>
          <p:nvPr userDrawn="1"/>
        </p:nvPicPr>
        <p:blipFill>
          <a:blip r:embed="rId6"/>
          <a:stretch>
            <a:fillRect/>
          </a:stretch>
        </p:blipFill>
        <p:spPr>
          <a:xfrm>
            <a:off x="5580063" y="6453188"/>
            <a:ext cx="503237" cy="219075"/>
          </a:xfrm>
          <a:prstGeom prst="rect">
            <a:avLst/>
          </a:prstGeom>
          <a:noFill/>
          <a:ln w="9525">
            <a:noFill/>
          </a:ln>
        </p:spPr>
      </p:pic>
      <p:pic>
        <p:nvPicPr>
          <p:cNvPr id="2057" name="图片 2061" descr="未标题-1 拷贝"/>
          <p:cNvPicPr>
            <a:picLocks noChangeAspect="1"/>
          </p:cNvPicPr>
          <p:nvPr userDrawn="1"/>
        </p:nvPicPr>
        <p:blipFill>
          <a:blip r:embed="rId7"/>
          <a:stretch>
            <a:fillRect/>
          </a:stretch>
        </p:blipFill>
        <p:spPr>
          <a:xfrm>
            <a:off x="8174355" y="488950"/>
            <a:ext cx="647700" cy="419100"/>
          </a:xfrm>
          <a:prstGeom prst="rect">
            <a:avLst/>
          </a:prstGeom>
          <a:noFill/>
          <a:ln w="9525">
            <a:noFill/>
          </a:ln>
        </p:spPr>
      </p:pic>
      <p:sp>
        <p:nvSpPr>
          <p:cNvPr id="2050" name="标题 2049"/>
          <p:cNvSpPr>
            <a:spLocks noGrp="1"/>
          </p:cNvSpPr>
          <p:nvPr>
            <p:ph type="ctrTitle"/>
          </p:nvPr>
        </p:nvSpPr>
        <p:spPr>
          <a:xfrm>
            <a:off x="685800" y="990600"/>
            <a:ext cx="7772400" cy="1371600"/>
          </a:xfrm>
          <a:prstGeom prst="rect">
            <a:avLst/>
          </a:prstGeom>
          <a:noFill/>
          <a:ln w="9525">
            <a:noFill/>
            <a:miter/>
          </a:ln>
        </p:spPr>
        <p:txBody>
          <a:bodyPr anchor="b"/>
          <a:lstStyle>
            <a:lvl1pPr lvl="0">
              <a:defRPr sz="4000" kern="1200"/>
            </a:lvl1pPr>
          </a:lstStyle>
          <a:p>
            <a:pPr lvl="0" fontAlgn="base"/>
            <a:r>
              <a:rPr lang="zh-CN" altLang="en-US" strike="noStrike" noProof="1"/>
              <a:t>单击此处编辑母版标题样式</a:t>
            </a:r>
            <a:endParaRPr lang="zh-CN" altLang="en-US" strike="noStrike" noProof="1"/>
          </a:p>
        </p:txBody>
      </p:sp>
      <p:sp>
        <p:nvSpPr>
          <p:cNvPr id="2051" name="副标题 2050"/>
          <p:cNvSpPr>
            <a:spLocks noGrp="1"/>
          </p:cNvSpPr>
          <p:nvPr>
            <p:ph type="subTitle" idx="1"/>
          </p:nvPr>
        </p:nvSpPr>
        <p:spPr>
          <a:xfrm>
            <a:off x="1447800" y="3429000"/>
            <a:ext cx="7010400" cy="1600200"/>
          </a:xfrm>
          <a:prstGeom prst="rect">
            <a:avLst/>
          </a:prstGeom>
          <a:noFill/>
          <a:ln w="9525">
            <a:noFill/>
            <a:miter/>
          </a:ln>
        </p:spPr>
        <p:txBody>
          <a:bodyPr anchor="t"/>
          <a:lstStyle>
            <a:lvl1pPr marL="0" lvl="0" indent="0">
              <a:buNone/>
              <a:defRPr sz="2800" kern="1200"/>
            </a:lvl1pPr>
            <a:lvl2pPr marL="457200" lvl="1" indent="-457200" algn="ctr">
              <a:buNone/>
              <a:defRPr sz="2800" kern="1200"/>
            </a:lvl2pPr>
            <a:lvl3pPr marL="909955" lvl="2" indent="-909955" algn="ctr">
              <a:buNone/>
              <a:defRPr sz="2800" kern="1200"/>
            </a:lvl3pPr>
            <a:lvl4pPr marL="1306830" lvl="3" indent="-1306830" algn="ctr">
              <a:buNone/>
              <a:defRPr sz="2800" kern="1200"/>
            </a:lvl4pPr>
            <a:lvl5pPr marL="1695450" lvl="4" indent="-1695450" algn="ctr">
              <a:buNone/>
              <a:defRPr sz="2800" kern="1200"/>
            </a:lvl5pPr>
          </a:lstStyle>
          <a:p>
            <a:pPr lvl="0" fontAlgn="base"/>
            <a:r>
              <a:rPr lang="zh-CN" altLang="en-US" strike="noStrike" noProof="1"/>
              <a:t>单击此处编辑母版副标题样式</a:t>
            </a:r>
            <a:endParaRPr lang="zh-CN" altLang="en-US" strike="noStrike" noProof="1"/>
          </a:p>
        </p:txBody>
      </p:sp>
      <p:sp>
        <p:nvSpPr>
          <p:cNvPr id="4" name="日期占位符 2051"/>
          <p:cNvSpPr>
            <a:spLocks noGrp="1"/>
          </p:cNvSpPr>
          <p:nvPr>
            <p:ph type="dt" sz="half" idx="2"/>
          </p:nvPr>
        </p:nvSpPr>
        <p:spPr>
          <a:xfrm>
            <a:off x="685800" y="6248400"/>
            <a:ext cx="1905000" cy="457200"/>
          </a:xfrm>
          <a:prstGeom prst="rect">
            <a:avLst/>
          </a:prstGeom>
          <a:noFill/>
          <a:ln w="9525">
            <a:noFill/>
            <a:miter/>
          </a:ln>
        </p:spPr>
        <p:txBody>
          <a:bodyPr anchor="t"/>
          <a:p>
            <a:pPr fontAlgn="base"/>
            <a:endParaRPr lang="en-US" altLang="x-none" strike="noStrike" noProof="1" dirty="0">
              <a:latin typeface="Verdana" panose="020B0604030504040204" pitchFamily="34" charset="0"/>
            </a:endParaRPr>
          </a:p>
        </p:txBody>
      </p:sp>
      <p:sp>
        <p:nvSpPr>
          <p:cNvPr id="5" name="页脚占位符 2052"/>
          <p:cNvSpPr>
            <a:spLocks noGrp="1"/>
          </p:cNvSpPr>
          <p:nvPr>
            <p:ph type="ftr" sz="quarter" idx="3"/>
          </p:nvPr>
        </p:nvSpPr>
        <p:spPr>
          <a:xfrm>
            <a:off x="3124200" y="6248400"/>
            <a:ext cx="2895600" cy="457200"/>
          </a:xfrm>
          <a:prstGeom prst="rect">
            <a:avLst/>
          </a:prstGeom>
          <a:noFill/>
          <a:ln w="9525">
            <a:noFill/>
            <a:miter/>
          </a:ln>
        </p:spPr>
        <p:txBody>
          <a:bodyPr anchor="t"/>
          <a:p>
            <a:pPr fontAlgn="base"/>
            <a:endParaRPr lang="en-US" altLang="x-none" strike="noStrike" noProof="1" dirty="0">
              <a:latin typeface="Verdana" panose="020B0604030504040204" pitchFamily="34" charset="0"/>
            </a:endParaRPr>
          </a:p>
        </p:txBody>
      </p:sp>
      <p:sp>
        <p:nvSpPr>
          <p:cNvPr id="6" name="灯片编号占位符 2053"/>
          <p:cNvSpPr>
            <a:spLocks noGrp="1"/>
          </p:cNvSpPr>
          <p:nvPr>
            <p:ph type="sldNum" sz="quarter" idx="4"/>
          </p:nvPr>
        </p:nvSpPr>
        <p:spPr>
          <a:xfrm>
            <a:off x="6553200" y="6248400"/>
            <a:ext cx="1905000" cy="457200"/>
          </a:xfrm>
          <a:prstGeom prst="rect">
            <a:avLst/>
          </a:prstGeom>
          <a:noFill/>
          <a:ln w="9525">
            <a:noFill/>
            <a:miter/>
          </a:ln>
        </p:spPr>
        <p:txBody>
          <a:bodyPr anchor="t"/>
          <a:p>
            <a:pPr fontAlgn="base"/>
            <a:fld id="{9A0DB2DC-4C9A-4742-B13C-FB6460FD3503}" type="slidenum">
              <a:rPr lang="zh-CN" altLang="en-US" strike="noStrike" noProof="1" dirty="0">
                <a:latin typeface="Verdana" panose="020B0604030504040204" pitchFamily="34" charset="0"/>
                <a:ea typeface="宋体" panose="02010600030101010101" pitchFamily="2" charset="-122"/>
                <a:cs typeface="+mn-ea"/>
              </a:rPr>
            </a:fld>
            <a:endParaRPr lang="en-US" altLang="x-none" strike="noStrike" noProof="1" dirty="0">
              <a:latin typeface="Verdana" panose="020B060403050404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fontAlgn="base"/>
            <a:endParaRPr lang="zh-CN" altLang="en-US" strike="noStrike" noProof="1" dirty="0"/>
          </a:p>
        </p:txBody>
      </p:sp>
      <p:sp>
        <p:nvSpPr>
          <p:cNvPr id="5" name="页脚占位符 4"/>
          <p:cNvSpPr>
            <a:spLocks noGrp="1"/>
          </p:cNvSpPr>
          <p:nvPr>
            <p:ph type="ftr" sz="quarter" idx="11"/>
          </p:nvPr>
        </p:nvSpPr>
        <p:spPr/>
        <p:txBody>
          <a:bodyPr/>
          <a:p>
            <a:pPr lvl="0" fontAlgn="base"/>
            <a:endParaRPr lang="zh-CN" altLang="en-US" strike="noStrike" noProof="1" dirty="0"/>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Verdana" panose="020B0604030504040204" pitchFamily="34" charset="0"/>
                <a:ea typeface="宋体" panose="02010600030101010101" pitchFamily="2" charset="-122"/>
                <a:cs typeface="+mn-ea"/>
              </a:rPr>
            </a:fld>
            <a:endParaRPr lang="zh-CN" altLang="en-US" strike="noStrike" noProof="1"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60741" y="333375"/>
            <a:ext cx="2006997" cy="5686425"/>
          </a:xfrm>
        </p:spPr>
        <p:txBody>
          <a:bodyPr vert="eaVert"/>
          <a:lstStyle/>
          <a:p>
            <a:pPr fontAlgn="base"/>
            <a:r>
              <a:rPr lang="zh-CN" altLang="en-US" strike="noStrike" noProof="1" dirty="0" smtClean="0"/>
              <a:t>单击此处编辑母版标题样式</a:t>
            </a:r>
            <a:endParaRPr lang="zh-CN" altLang="en-US" strike="noStrike" noProof="1" dirty="0"/>
          </a:p>
        </p:txBody>
      </p:sp>
      <p:sp>
        <p:nvSpPr>
          <p:cNvPr id="3" name="竖排文字占位符 2"/>
          <p:cNvSpPr>
            <a:spLocks noGrp="1"/>
          </p:cNvSpPr>
          <p:nvPr>
            <p:ph type="body" orient="vert" idx="1"/>
          </p:nvPr>
        </p:nvSpPr>
        <p:spPr>
          <a:xfrm>
            <a:off x="539750" y="333375"/>
            <a:ext cx="5904643" cy="5686425"/>
          </a:xfrm>
        </p:spPr>
        <p:txBody>
          <a:bodyPr vert="eaVert"/>
          <a:lstStyle/>
          <a:p>
            <a:pPr lvl="0" fontAlgn="base"/>
            <a:r>
              <a:rPr lang="zh-CN" altLang="en-US" strike="noStrike" noProof="1" dirty="0" smtClean="0"/>
              <a:t>单击此处编辑母版文本样式</a:t>
            </a:r>
            <a:endParaRPr lang="zh-CN" altLang="en-US" strike="noStrike" noProof="1" dirty="0" smtClean="0"/>
          </a:p>
          <a:p>
            <a:pPr lvl="1" fontAlgn="base"/>
            <a:r>
              <a:rPr lang="zh-CN" altLang="en-US" strike="noStrike" noProof="1" dirty="0" smtClean="0"/>
              <a:t>第二级</a:t>
            </a:r>
            <a:endParaRPr lang="zh-CN" altLang="en-US" strike="noStrike" noProof="1" dirty="0" smtClean="0"/>
          </a:p>
          <a:p>
            <a:pPr lvl="2" fontAlgn="base"/>
            <a:r>
              <a:rPr lang="zh-CN" altLang="en-US" strike="noStrike" noProof="1" dirty="0" smtClean="0"/>
              <a:t>第三级</a:t>
            </a:r>
            <a:endParaRPr lang="zh-CN" altLang="en-US" strike="noStrike" noProof="1" dirty="0" smtClean="0"/>
          </a:p>
          <a:p>
            <a:pPr lvl="3" fontAlgn="base"/>
            <a:r>
              <a:rPr lang="zh-CN" altLang="en-US" strike="noStrike" noProof="1" dirty="0" smtClean="0"/>
              <a:t>第四级</a:t>
            </a:r>
            <a:endParaRPr lang="zh-CN" altLang="en-US" strike="noStrike" noProof="1" dirty="0" smtClean="0"/>
          </a:p>
          <a:p>
            <a:pPr lvl="4" fontAlgn="base"/>
            <a:r>
              <a:rPr lang="zh-CN" altLang="en-US" strike="noStrike" noProof="1" dirty="0" smtClean="0"/>
              <a:t>第五级</a:t>
            </a:r>
            <a:endParaRPr lang="zh-CN" altLang="en-US" strike="noStrike" noProof="1" dirty="0"/>
          </a:p>
        </p:txBody>
      </p:sp>
      <p:sp>
        <p:nvSpPr>
          <p:cNvPr id="4" name="日期占位符 3"/>
          <p:cNvSpPr>
            <a:spLocks noGrp="1"/>
          </p:cNvSpPr>
          <p:nvPr>
            <p:ph type="dt" sz="half" idx="10"/>
          </p:nvPr>
        </p:nvSpPr>
        <p:spPr/>
        <p:txBody>
          <a:bodyPr/>
          <a:p>
            <a:pPr lvl="0" fontAlgn="base"/>
            <a:endParaRPr lang="zh-CN" altLang="en-US" strike="noStrike" noProof="1" dirty="0"/>
          </a:p>
        </p:txBody>
      </p:sp>
      <p:sp>
        <p:nvSpPr>
          <p:cNvPr id="5" name="页脚占位符 4"/>
          <p:cNvSpPr>
            <a:spLocks noGrp="1"/>
          </p:cNvSpPr>
          <p:nvPr>
            <p:ph type="ftr" sz="quarter" idx="11"/>
          </p:nvPr>
        </p:nvSpPr>
        <p:spPr/>
        <p:txBody>
          <a:bodyPr/>
          <a:p>
            <a:pPr lvl="0" fontAlgn="base"/>
            <a:endParaRPr lang="zh-CN" altLang="en-US" strike="noStrike" noProof="1" dirty="0"/>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Verdana" panose="020B0604030504040204" pitchFamily="34" charset="0"/>
                <a:ea typeface="宋体" panose="02010600030101010101" pitchFamily="2" charset="-122"/>
                <a:cs typeface="+mn-ea"/>
              </a:rPr>
            </a:fld>
            <a:endParaRPr lang="zh-CN" altLang="en-US" strike="noStrike" noProof="1"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dgm" preserve="1">
  <p:cSld name="标题和图示或组织结构图">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SmartArt 占位符 2"/>
          <p:cNvSpPr>
            <a:spLocks noGrp="1"/>
          </p:cNvSpPr>
          <p:nvPr>
            <p:ph type="pic" idx="1"/>
          </p:nvPr>
        </p:nvSpPr>
        <p:spPr/>
        <p:txBody>
          <a:bodyPr/>
          <a:lstStyle/>
          <a:p>
            <a:pPr fontAlgn="base"/>
            <a:endParaRPr lang="zh-CN" altLang="en-US" strike="noStrike" noProof="1"/>
          </a:p>
        </p:txBody>
      </p:sp>
      <p:sp>
        <p:nvSpPr>
          <p:cNvPr id="4" name="日期占位符 3"/>
          <p:cNvSpPr>
            <a:spLocks noGrp="1"/>
          </p:cNvSpPr>
          <p:nvPr>
            <p:ph type="dt" sz="half" idx="10"/>
          </p:nvPr>
        </p:nvSpPr>
        <p:spPr/>
        <p:txBody>
          <a:bodyPr/>
          <a:p>
            <a:pPr lvl="0" fontAlgn="base"/>
            <a:endParaRPr lang="zh-CN" altLang="en-US" strike="noStrike" noProof="1" dirty="0"/>
          </a:p>
        </p:txBody>
      </p:sp>
      <p:sp>
        <p:nvSpPr>
          <p:cNvPr id="5" name="页脚占位符 4"/>
          <p:cNvSpPr>
            <a:spLocks noGrp="1"/>
          </p:cNvSpPr>
          <p:nvPr>
            <p:ph type="ftr" sz="quarter" idx="11"/>
          </p:nvPr>
        </p:nvSpPr>
        <p:spPr/>
        <p:txBody>
          <a:bodyPr/>
          <a:p>
            <a:pPr lvl="0" fontAlgn="base"/>
            <a:endParaRPr lang="zh-CN" altLang="en-US" strike="noStrike" noProof="1" dirty="0"/>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Verdana" panose="020B0604030504040204" pitchFamily="34" charset="0"/>
                <a:ea typeface="宋体" panose="02010600030101010101" pitchFamily="2" charset="-122"/>
                <a:cs typeface="+mn-ea"/>
              </a:rPr>
            </a:fld>
            <a:endParaRPr lang="zh-CN" altLang="en-US" strike="noStrike" noProof="1"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sz="half" idx="1"/>
          </p:nvPr>
        </p:nvSpPr>
        <p:spPr>
          <a:xfrm>
            <a:off x="628650" y="1825625"/>
            <a:ext cx="3886200" cy="4351338"/>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29150" y="1825625"/>
            <a:ext cx="3886200" cy="4351338"/>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p>
            <a:pPr lvl="0" fontAlgn="base"/>
            <a:endParaRPr lang="zh-CN" altLang="en-US" strike="noStrike" noProof="1" dirty="0"/>
          </a:p>
        </p:txBody>
      </p:sp>
      <p:sp>
        <p:nvSpPr>
          <p:cNvPr id="6" name="页脚占位符 5"/>
          <p:cNvSpPr>
            <a:spLocks noGrp="1"/>
          </p:cNvSpPr>
          <p:nvPr>
            <p:ph type="ftr" sz="quarter" idx="11"/>
          </p:nvPr>
        </p:nvSpPr>
        <p:spPr/>
        <p:txBody>
          <a:bodyPr/>
          <a:p>
            <a:pPr lvl="0" fontAlgn="base"/>
            <a:endParaRPr lang="zh-CN" altLang="en-US" strike="noStrike" noProof="1" dirty="0"/>
          </a:p>
        </p:txBody>
      </p:sp>
      <p:sp>
        <p:nvSpPr>
          <p:cNvPr id="7" name="灯片编号占位符 6"/>
          <p:cNvSpPr>
            <a:spLocks noGrp="1"/>
          </p:cNvSpPr>
          <p:nvPr>
            <p:ph type="sldNum" sz="quarter" idx="12"/>
          </p:nvPr>
        </p:nvSpPr>
        <p:spPr/>
        <p:txBody>
          <a:bodyPr/>
          <a:p>
            <a:pPr lvl="0" fontAlgn="base"/>
            <a:fld id="{9A0DB2DC-4C9A-4742-B13C-FB6460FD3503}" type="slidenum">
              <a:rPr lang="zh-CN" altLang="en-US" strike="noStrike" noProof="1" dirty="0">
                <a:latin typeface="Verdana" panose="020B0604030504040204" pitchFamily="34" charset="0"/>
                <a:ea typeface="宋体" panose="02010600030101010101" pitchFamily="2" charset="-122"/>
                <a:cs typeface="+mn-ea"/>
              </a:rPr>
            </a:fld>
            <a:endParaRPr lang="zh-CN" altLang="en-US" strike="noStrike" noProof="1"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pPr fontAlgn="base"/>
            <a:r>
              <a:rPr lang="zh-CN" altLang="en-US" strike="noStrike" noProof="1" dirty="0" smtClean="0"/>
              <a:t>单击此处编辑母版标题样式</a:t>
            </a:r>
            <a:endParaRPr lang="zh-CN" altLang="en-US" strike="noStrike" noProof="1" dirty="0"/>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fontAlgn="base"/>
            <a:r>
              <a:rPr lang="zh-CN" altLang="en-US" strike="noStrike" noProof="1" dirty="0" smtClean="0"/>
              <a:t>单击此处编辑母版副标题样式</a:t>
            </a:r>
            <a:endParaRPr lang="zh-CN" altLang="en-US" strike="noStrike" noProof="1" dirty="0"/>
          </a:p>
        </p:txBody>
      </p:sp>
      <p:sp>
        <p:nvSpPr>
          <p:cNvPr id="4" name="日期占位符 3"/>
          <p:cNvSpPr>
            <a:spLocks noGrp="1"/>
          </p:cNvSpPr>
          <p:nvPr>
            <p:ph type="dt" sz="half" idx="10"/>
          </p:nvPr>
        </p:nvSpPr>
        <p:spPr/>
        <p:txBody>
          <a:bodyPr/>
          <a:p>
            <a:pPr lvl="0" fontAlgn="base"/>
            <a:endParaRPr lang="zh-CN" altLang="en-US" strike="noStrike" noProof="1" dirty="0"/>
          </a:p>
        </p:txBody>
      </p:sp>
      <p:sp>
        <p:nvSpPr>
          <p:cNvPr id="5" name="页脚占位符 4"/>
          <p:cNvSpPr>
            <a:spLocks noGrp="1"/>
          </p:cNvSpPr>
          <p:nvPr>
            <p:ph type="ftr" sz="quarter" idx="11"/>
          </p:nvPr>
        </p:nvSpPr>
        <p:spPr/>
        <p:txBody>
          <a:bodyPr/>
          <a:p>
            <a:pPr lvl="0" fontAlgn="base"/>
            <a:endParaRPr lang="zh-CN" altLang="en-US" strike="noStrike" noProof="1" dirty="0"/>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Verdana" panose="020B0604030504040204" pitchFamily="34" charset="0"/>
                <a:ea typeface="宋体" panose="02010600030101010101" pitchFamily="2" charset="-122"/>
                <a:cs typeface="+mn-ea"/>
              </a:rPr>
            </a:fld>
            <a:endParaRPr lang="zh-CN" altLang="en-US" strike="noStrike" noProof="1"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pPr fontAlgn="base"/>
            <a:r>
              <a:rPr lang="zh-CN" altLang="en-US" strike="noStrike" noProof="1" dirty="0" smtClean="0"/>
              <a:t>单击此处编辑母版标题样式</a:t>
            </a:r>
            <a:endParaRPr lang="zh-CN" altLang="en-US" strike="noStrike" noProof="1" dirty="0"/>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fontAlgn="base"/>
            <a:r>
              <a:rPr lang="zh-CN" altLang="en-US" strike="noStrike" noProof="1" dirty="0" smtClean="0"/>
              <a:t>单击此处编辑母版副标题样式</a:t>
            </a:r>
            <a:endParaRPr lang="zh-CN" altLang="en-US" strike="noStrike" noProof="1" dirty="0"/>
          </a:p>
        </p:txBody>
      </p:sp>
      <p:sp>
        <p:nvSpPr>
          <p:cNvPr id="4" name="日期占位符 3"/>
          <p:cNvSpPr>
            <a:spLocks noGrp="1"/>
          </p:cNvSpPr>
          <p:nvPr>
            <p:ph type="dt" sz="half" idx="10"/>
          </p:nvPr>
        </p:nvSpPr>
        <p:spPr/>
        <p:txBody>
          <a:bodyPr/>
          <a:p>
            <a:pPr lvl="0" fontAlgn="base"/>
            <a:endParaRPr lang="zh-CN" altLang="en-US" strike="noStrike" noProof="1" dirty="0"/>
          </a:p>
        </p:txBody>
      </p:sp>
      <p:sp>
        <p:nvSpPr>
          <p:cNvPr id="5" name="页脚占位符 4"/>
          <p:cNvSpPr>
            <a:spLocks noGrp="1"/>
          </p:cNvSpPr>
          <p:nvPr>
            <p:ph type="ftr" sz="quarter" idx="11"/>
          </p:nvPr>
        </p:nvSpPr>
        <p:spPr/>
        <p:txBody>
          <a:bodyPr/>
          <a:p>
            <a:pPr lvl="0" fontAlgn="base"/>
            <a:endParaRPr lang="zh-CN" altLang="en-US" strike="noStrike" noProof="1" dirty="0"/>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Verdana" panose="020B0604030504040204" pitchFamily="34" charset="0"/>
                <a:ea typeface="宋体" panose="02010600030101010101" pitchFamily="2" charset="-122"/>
                <a:cs typeface="+mn-ea"/>
              </a:rPr>
            </a:fld>
            <a:endParaRPr lang="zh-CN" altLang="en-US" strike="noStrike" noProof="1"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xAndTwoObj" preserve="1">
  <p:cSld name="标题，文本与两项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sz="half" idx="1"/>
          </p:nvPr>
        </p:nvSpPr>
        <p:spPr>
          <a:xfrm>
            <a:off x="628650" y="1825625"/>
            <a:ext cx="3886200" cy="4351338"/>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quarter" idx="2"/>
          </p:nvPr>
        </p:nvSpPr>
        <p:spPr>
          <a:xfrm>
            <a:off x="4629150" y="1825625"/>
            <a:ext cx="3886200" cy="2098675"/>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内容占位符 4"/>
          <p:cNvSpPr>
            <a:spLocks noGrp="1"/>
          </p:cNvSpPr>
          <p:nvPr>
            <p:ph sz="quarter" idx="3"/>
          </p:nvPr>
        </p:nvSpPr>
        <p:spPr>
          <a:xfrm>
            <a:off x="4629150" y="4076700"/>
            <a:ext cx="3886200" cy="2100263"/>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6" name="日期占位符 5"/>
          <p:cNvSpPr>
            <a:spLocks noGrp="1"/>
          </p:cNvSpPr>
          <p:nvPr>
            <p:ph type="dt" sz="half" idx="10"/>
          </p:nvPr>
        </p:nvSpPr>
        <p:spPr/>
        <p:txBody>
          <a:bodyPr/>
          <a:p>
            <a:pPr lvl="0" fontAlgn="base"/>
            <a:endParaRPr lang="zh-CN" altLang="en-US" strike="noStrike" noProof="1" dirty="0"/>
          </a:p>
        </p:txBody>
      </p:sp>
      <p:sp>
        <p:nvSpPr>
          <p:cNvPr id="7" name="页脚占位符 6"/>
          <p:cNvSpPr>
            <a:spLocks noGrp="1"/>
          </p:cNvSpPr>
          <p:nvPr>
            <p:ph type="ftr" sz="quarter" idx="11"/>
          </p:nvPr>
        </p:nvSpPr>
        <p:spPr/>
        <p:txBody>
          <a:bodyPr/>
          <a:p>
            <a:pPr lvl="0" fontAlgn="base"/>
            <a:endParaRPr lang="zh-CN" altLang="en-US" strike="noStrike" noProof="1" dirty="0"/>
          </a:p>
        </p:txBody>
      </p:sp>
      <p:sp>
        <p:nvSpPr>
          <p:cNvPr id="8" name="灯片编号占位符 7"/>
          <p:cNvSpPr>
            <a:spLocks noGrp="1"/>
          </p:cNvSpPr>
          <p:nvPr>
            <p:ph type="sldNum" sz="quarter" idx="12"/>
          </p:nvPr>
        </p:nvSpPr>
        <p:spPr/>
        <p:txBody>
          <a:bodyPr/>
          <a:p>
            <a:pPr lvl="0" fontAlgn="base"/>
            <a:fld id="{9A0DB2DC-4C9A-4742-B13C-FB6460FD3503}" type="slidenum">
              <a:rPr lang="zh-CN" altLang="en-US" strike="noStrike" noProof="1" dirty="0">
                <a:latin typeface="Verdana" panose="020B0604030504040204" pitchFamily="34" charset="0"/>
                <a:ea typeface="宋体" panose="02010600030101010101" pitchFamily="2" charset="-122"/>
                <a:cs typeface="+mn-ea"/>
              </a:rPr>
            </a:fld>
            <a:endParaRPr lang="zh-CN" altLang="en-US" strike="noStrike" noProof="1"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pPr fontAlgn="base"/>
            <a:r>
              <a:rPr lang="zh-CN" altLang="en-US" strike="noStrike" noProof="1" dirty="0" smtClean="0"/>
              <a:t>单击此处编辑母版标题样式</a:t>
            </a:r>
            <a:endParaRPr lang="zh-CN" altLang="en-US" strike="noStrike" noProof="1" dirty="0"/>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fontAlgn="base"/>
            <a:r>
              <a:rPr lang="zh-CN" altLang="en-US" strike="noStrike" noProof="1" dirty="0" smtClean="0"/>
              <a:t>单击此处编辑母版副标题样式</a:t>
            </a:r>
            <a:endParaRPr lang="zh-CN" altLang="en-US" strike="noStrike" noProof="1" dirty="0"/>
          </a:p>
        </p:txBody>
      </p:sp>
      <p:sp>
        <p:nvSpPr>
          <p:cNvPr id="4" name="日期占位符 3"/>
          <p:cNvSpPr>
            <a:spLocks noGrp="1"/>
          </p:cNvSpPr>
          <p:nvPr>
            <p:ph type="dt" sz="half" idx="10"/>
          </p:nvPr>
        </p:nvSpPr>
        <p:spPr/>
        <p:txBody>
          <a:bodyPr/>
          <a:p>
            <a:pPr lvl="0" fontAlgn="base"/>
            <a:endParaRPr lang="zh-CN" altLang="en-US" strike="noStrike" noProof="1" dirty="0"/>
          </a:p>
        </p:txBody>
      </p:sp>
      <p:sp>
        <p:nvSpPr>
          <p:cNvPr id="5" name="页脚占位符 4"/>
          <p:cNvSpPr>
            <a:spLocks noGrp="1"/>
          </p:cNvSpPr>
          <p:nvPr>
            <p:ph type="ftr" sz="quarter" idx="11"/>
          </p:nvPr>
        </p:nvSpPr>
        <p:spPr/>
        <p:txBody>
          <a:bodyPr/>
          <a:p>
            <a:pPr lvl="0" fontAlgn="base"/>
            <a:endParaRPr lang="zh-CN" altLang="en-US" strike="noStrike" noProof="1" dirty="0"/>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Verdana" panose="020B0604030504040204" pitchFamily="34" charset="0"/>
                <a:ea typeface="宋体" panose="02010600030101010101" pitchFamily="2" charset="-122"/>
                <a:cs typeface="+mn-ea"/>
              </a:rPr>
            </a:fld>
            <a:endParaRPr lang="zh-CN" altLang="en-US" strike="noStrike" noProof="1"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pPr fontAlgn="base"/>
            <a:r>
              <a:rPr lang="zh-CN" altLang="en-US" strike="noStrike" noProof="1" dirty="0" smtClean="0"/>
              <a:t>单击此处编辑母版标题样式</a:t>
            </a:r>
            <a:endParaRPr lang="zh-CN" altLang="en-US" strike="noStrike" noProof="1" dirty="0"/>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fontAlgn="base"/>
            <a:r>
              <a:rPr lang="zh-CN" altLang="en-US" strike="noStrike" noProof="1" dirty="0" smtClean="0"/>
              <a:t>单击此处编辑母版副标题样式</a:t>
            </a:r>
            <a:endParaRPr lang="zh-CN" altLang="en-US" strike="noStrike" noProof="1" dirty="0"/>
          </a:p>
        </p:txBody>
      </p:sp>
      <p:sp>
        <p:nvSpPr>
          <p:cNvPr id="4" name="日期占位符 3"/>
          <p:cNvSpPr>
            <a:spLocks noGrp="1"/>
          </p:cNvSpPr>
          <p:nvPr>
            <p:ph type="dt" sz="half" idx="10"/>
          </p:nvPr>
        </p:nvSpPr>
        <p:spPr/>
        <p:txBody>
          <a:bodyPr/>
          <a:p>
            <a:pPr lvl="0" fontAlgn="base"/>
            <a:endParaRPr lang="zh-CN" altLang="en-US" strike="noStrike" noProof="1" dirty="0"/>
          </a:p>
        </p:txBody>
      </p:sp>
      <p:sp>
        <p:nvSpPr>
          <p:cNvPr id="5" name="页脚占位符 4"/>
          <p:cNvSpPr>
            <a:spLocks noGrp="1"/>
          </p:cNvSpPr>
          <p:nvPr>
            <p:ph type="ftr" sz="quarter" idx="11"/>
          </p:nvPr>
        </p:nvSpPr>
        <p:spPr/>
        <p:txBody>
          <a:bodyPr/>
          <a:p>
            <a:pPr lvl="0" fontAlgn="base"/>
            <a:endParaRPr lang="zh-CN" altLang="en-US" strike="noStrike" noProof="1" dirty="0"/>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Verdana" panose="020B0604030504040204" pitchFamily="34" charset="0"/>
                <a:ea typeface="宋体" panose="02010600030101010101" pitchFamily="2" charset="-122"/>
                <a:cs typeface="+mn-ea"/>
              </a:rPr>
            </a:fld>
            <a:endParaRPr lang="zh-CN" altLang="en-US" strike="noStrike" noProof="1"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pPr fontAlgn="base"/>
            <a:r>
              <a:rPr lang="zh-CN" altLang="en-US" strike="noStrike" noProof="1" dirty="0" smtClean="0"/>
              <a:t>单击此处编辑母版标题样式</a:t>
            </a:r>
            <a:endParaRPr lang="zh-CN" altLang="en-US" strike="noStrike" noProof="1" dirty="0"/>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fontAlgn="base"/>
            <a:r>
              <a:rPr lang="zh-CN" altLang="en-US" strike="noStrike" noProof="1" dirty="0" smtClean="0"/>
              <a:t>单击此处编辑母版副标题样式</a:t>
            </a:r>
            <a:endParaRPr lang="zh-CN" altLang="en-US" strike="noStrike" noProof="1" dirty="0"/>
          </a:p>
        </p:txBody>
      </p:sp>
      <p:sp>
        <p:nvSpPr>
          <p:cNvPr id="4" name="日期占位符 3"/>
          <p:cNvSpPr>
            <a:spLocks noGrp="1"/>
          </p:cNvSpPr>
          <p:nvPr>
            <p:ph type="dt" sz="half" idx="10"/>
          </p:nvPr>
        </p:nvSpPr>
        <p:spPr/>
        <p:txBody>
          <a:bodyPr/>
          <a:p>
            <a:pPr lvl="0" fontAlgn="base"/>
            <a:endParaRPr lang="zh-CN" altLang="en-US" strike="noStrike" noProof="1" dirty="0"/>
          </a:p>
        </p:txBody>
      </p:sp>
      <p:sp>
        <p:nvSpPr>
          <p:cNvPr id="5" name="页脚占位符 4"/>
          <p:cNvSpPr>
            <a:spLocks noGrp="1"/>
          </p:cNvSpPr>
          <p:nvPr>
            <p:ph type="ftr" sz="quarter" idx="11"/>
          </p:nvPr>
        </p:nvSpPr>
        <p:spPr/>
        <p:txBody>
          <a:bodyPr/>
          <a:p>
            <a:pPr lvl="0" fontAlgn="base"/>
            <a:endParaRPr lang="zh-CN" altLang="en-US" strike="noStrike" noProof="1" dirty="0"/>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Verdana" panose="020B0604030504040204" pitchFamily="34" charset="0"/>
                <a:ea typeface="宋体" panose="02010600030101010101" pitchFamily="2" charset="-122"/>
                <a:cs typeface="+mn-ea"/>
              </a:rPr>
            </a:fld>
            <a:endParaRPr lang="zh-CN" altLang="en-US" strike="noStrike" noProof="1"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dirty="0" smtClean="0"/>
              <a:t>单击此处编辑母版标题样式</a:t>
            </a:r>
            <a:endParaRPr lang="zh-CN" altLang="en-US" strike="noStrike" noProof="1" dirty="0"/>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fontAlgn="base"/>
            <a:endParaRPr lang="zh-CN" altLang="en-US" strike="noStrike" noProof="1" dirty="0"/>
          </a:p>
        </p:txBody>
      </p:sp>
      <p:sp>
        <p:nvSpPr>
          <p:cNvPr id="5" name="页脚占位符 4"/>
          <p:cNvSpPr>
            <a:spLocks noGrp="1"/>
          </p:cNvSpPr>
          <p:nvPr>
            <p:ph type="ftr" sz="quarter" idx="11"/>
          </p:nvPr>
        </p:nvSpPr>
        <p:spPr/>
        <p:txBody>
          <a:bodyPr/>
          <a:p>
            <a:pPr lvl="0" fontAlgn="base"/>
            <a:endParaRPr lang="zh-CN" altLang="en-US" strike="noStrike" noProof="1" dirty="0"/>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Verdana" panose="020B0604030504040204" pitchFamily="34" charset="0"/>
                <a:ea typeface="宋体" panose="02010600030101010101" pitchFamily="2" charset="-122"/>
                <a:cs typeface="+mn-ea"/>
              </a:rPr>
            </a:fld>
            <a:endParaRPr lang="zh-CN" altLang="en-US" strike="noStrike" noProof="1"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pPr fontAlgn="base"/>
            <a:r>
              <a:rPr lang="zh-CN" altLang="en-US" strike="noStrike" noProof="1" dirty="0" smtClean="0"/>
              <a:t>单击此处编辑母版标题样式</a:t>
            </a:r>
            <a:endParaRPr lang="zh-CN" altLang="en-US" strike="noStrike" noProof="1" dirty="0"/>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fontAlgn="base"/>
            <a:r>
              <a:rPr lang="zh-CN" altLang="en-US" strike="noStrike" noProof="1" dirty="0" smtClean="0"/>
              <a:t>单击此处编辑母版副标题样式</a:t>
            </a:r>
            <a:endParaRPr lang="zh-CN" altLang="en-US" strike="noStrike" noProof="1" dirty="0"/>
          </a:p>
        </p:txBody>
      </p:sp>
      <p:sp>
        <p:nvSpPr>
          <p:cNvPr id="4" name="日期占位符 3"/>
          <p:cNvSpPr>
            <a:spLocks noGrp="1"/>
          </p:cNvSpPr>
          <p:nvPr>
            <p:ph type="dt" sz="half" idx="10"/>
          </p:nvPr>
        </p:nvSpPr>
        <p:spPr/>
        <p:txBody>
          <a:bodyPr/>
          <a:p>
            <a:pPr lvl="0" fontAlgn="base"/>
            <a:endParaRPr lang="zh-CN" altLang="en-US" strike="noStrike" noProof="1" dirty="0"/>
          </a:p>
        </p:txBody>
      </p:sp>
      <p:sp>
        <p:nvSpPr>
          <p:cNvPr id="5" name="页脚占位符 4"/>
          <p:cNvSpPr>
            <a:spLocks noGrp="1"/>
          </p:cNvSpPr>
          <p:nvPr>
            <p:ph type="ftr" sz="quarter" idx="11"/>
          </p:nvPr>
        </p:nvSpPr>
        <p:spPr/>
        <p:txBody>
          <a:bodyPr/>
          <a:p>
            <a:pPr lvl="0" fontAlgn="base"/>
            <a:endParaRPr lang="zh-CN" altLang="en-US" strike="noStrike" noProof="1" dirty="0"/>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Verdana" panose="020B0604030504040204" pitchFamily="34" charset="0"/>
                <a:ea typeface="宋体" panose="02010600030101010101" pitchFamily="2" charset="-122"/>
                <a:cs typeface="+mn-ea"/>
              </a:rPr>
            </a:fld>
            <a:endParaRPr lang="zh-CN" altLang="en-US" strike="noStrike" noProof="1"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pPr fontAlgn="base"/>
            <a:r>
              <a:rPr lang="zh-CN" altLang="en-US" strike="noStrike" noProof="1" dirty="0" smtClean="0"/>
              <a:t>单击此处编辑母版标题样式</a:t>
            </a:r>
            <a:endParaRPr lang="zh-CN" altLang="en-US" strike="noStrike" noProof="1" dirty="0"/>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fontAlgn="base"/>
            <a:r>
              <a:rPr lang="zh-CN" altLang="en-US" strike="noStrike" noProof="1" dirty="0" smtClean="0"/>
              <a:t>单击此处编辑母版副标题样式</a:t>
            </a:r>
            <a:endParaRPr lang="zh-CN" altLang="en-US" strike="noStrike" noProof="1" dirty="0"/>
          </a:p>
        </p:txBody>
      </p:sp>
      <p:sp>
        <p:nvSpPr>
          <p:cNvPr id="4" name="日期占位符 3"/>
          <p:cNvSpPr>
            <a:spLocks noGrp="1"/>
          </p:cNvSpPr>
          <p:nvPr>
            <p:ph type="dt" sz="half" idx="10"/>
          </p:nvPr>
        </p:nvSpPr>
        <p:spPr/>
        <p:txBody>
          <a:bodyPr/>
          <a:p>
            <a:pPr lvl="0" fontAlgn="base"/>
            <a:endParaRPr lang="zh-CN" altLang="en-US" strike="noStrike" noProof="1" dirty="0"/>
          </a:p>
        </p:txBody>
      </p:sp>
      <p:sp>
        <p:nvSpPr>
          <p:cNvPr id="5" name="页脚占位符 4"/>
          <p:cNvSpPr>
            <a:spLocks noGrp="1"/>
          </p:cNvSpPr>
          <p:nvPr>
            <p:ph type="ftr" sz="quarter" idx="11"/>
          </p:nvPr>
        </p:nvSpPr>
        <p:spPr/>
        <p:txBody>
          <a:bodyPr/>
          <a:p>
            <a:pPr lvl="0" fontAlgn="base"/>
            <a:endParaRPr lang="zh-CN" altLang="en-US" strike="noStrike" noProof="1" dirty="0"/>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Verdana" panose="020B0604030504040204" pitchFamily="34" charset="0"/>
                <a:ea typeface="宋体" panose="02010600030101010101" pitchFamily="2" charset="-122"/>
                <a:cs typeface="+mn-ea"/>
              </a:rPr>
            </a:fld>
            <a:endParaRPr lang="zh-CN" altLang="en-US" strike="noStrike" noProof="1"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pPr fontAlgn="base"/>
            <a:r>
              <a:rPr lang="zh-CN" altLang="en-US" strike="noStrike" noProof="1" dirty="0" smtClean="0"/>
              <a:t>单击此处编辑母版标题样式</a:t>
            </a:r>
            <a:endParaRPr lang="zh-CN" altLang="en-US" strike="noStrike" noProof="1" dirty="0"/>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fontAlgn="base"/>
            <a:r>
              <a:rPr lang="zh-CN" altLang="en-US" strike="noStrike" noProof="1" dirty="0" smtClean="0"/>
              <a:t>单击此处编辑母版副标题样式</a:t>
            </a:r>
            <a:endParaRPr lang="zh-CN" altLang="en-US" strike="noStrike" noProof="1" dirty="0"/>
          </a:p>
        </p:txBody>
      </p:sp>
      <p:sp>
        <p:nvSpPr>
          <p:cNvPr id="4" name="日期占位符 3"/>
          <p:cNvSpPr>
            <a:spLocks noGrp="1"/>
          </p:cNvSpPr>
          <p:nvPr>
            <p:ph type="dt" sz="half" idx="10"/>
          </p:nvPr>
        </p:nvSpPr>
        <p:spPr/>
        <p:txBody>
          <a:bodyPr/>
          <a:p>
            <a:pPr lvl="0" fontAlgn="base"/>
            <a:endParaRPr lang="zh-CN" altLang="en-US" strike="noStrike" noProof="1" dirty="0"/>
          </a:p>
        </p:txBody>
      </p:sp>
      <p:sp>
        <p:nvSpPr>
          <p:cNvPr id="5" name="页脚占位符 4"/>
          <p:cNvSpPr>
            <a:spLocks noGrp="1"/>
          </p:cNvSpPr>
          <p:nvPr>
            <p:ph type="ftr" sz="quarter" idx="11"/>
          </p:nvPr>
        </p:nvSpPr>
        <p:spPr/>
        <p:txBody>
          <a:bodyPr/>
          <a:p>
            <a:pPr lvl="0" fontAlgn="base"/>
            <a:endParaRPr lang="zh-CN" altLang="en-US" strike="noStrike" noProof="1" dirty="0"/>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Verdana" panose="020B0604030504040204" pitchFamily="34" charset="0"/>
                <a:ea typeface="宋体" panose="02010600030101010101" pitchFamily="2" charset="-122"/>
                <a:cs typeface="+mn-ea"/>
              </a:rPr>
            </a:fld>
            <a:endParaRPr lang="zh-CN" altLang="en-US" strike="noStrike" noProof="1"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pPr fontAlgn="base"/>
            <a:r>
              <a:rPr lang="zh-CN" altLang="en-US" strike="noStrike" noProof="1" dirty="0" smtClean="0"/>
              <a:t>单击此处编辑母版标题样式</a:t>
            </a:r>
            <a:endParaRPr lang="zh-CN" altLang="en-US" strike="noStrike" noProof="1" dirty="0"/>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fontAlgn="base"/>
            <a:r>
              <a:rPr lang="zh-CN" altLang="en-US" strike="noStrike" noProof="1" dirty="0" smtClean="0"/>
              <a:t>单击此处编辑母版副标题样式</a:t>
            </a:r>
            <a:endParaRPr lang="zh-CN" altLang="en-US" strike="noStrike" noProof="1" dirty="0"/>
          </a:p>
        </p:txBody>
      </p:sp>
      <p:sp>
        <p:nvSpPr>
          <p:cNvPr id="4" name="日期占位符 3"/>
          <p:cNvSpPr>
            <a:spLocks noGrp="1"/>
          </p:cNvSpPr>
          <p:nvPr>
            <p:ph type="dt" sz="half" idx="10"/>
          </p:nvPr>
        </p:nvSpPr>
        <p:spPr/>
        <p:txBody>
          <a:bodyPr/>
          <a:p>
            <a:pPr lvl="0" fontAlgn="base"/>
            <a:endParaRPr lang="zh-CN" altLang="en-US" strike="noStrike" noProof="1" dirty="0"/>
          </a:p>
        </p:txBody>
      </p:sp>
      <p:sp>
        <p:nvSpPr>
          <p:cNvPr id="5" name="页脚占位符 4"/>
          <p:cNvSpPr>
            <a:spLocks noGrp="1"/>
          </p:cNvSpPr>
          <p:nvPr>
            <p:ph type="ftr" sz="quarter" idx="11"/>
          </p:nvPr>
        </p:nvSpPr>
        <p:spPr/>
        <p:txBody>
          <a:bodyPr/>
          <a:p>
            <a:pPr lvl="0" fontAlgn="base"/>
            <a:endParaRPr lang="zh-CN" altLang="en-US" strike="noStrike" noProof="1" dirty="0"/>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Verdana" panose="020B0604030504040204" pitchFamily="34" charset="0"/>
                <a:ea typeface="宋体" panose="02010600030101010101" pitchFamily="2" charset="-122"/>
                <a:cs typeface="+mn-ea"/>
              </a:rPr>
            </a:fld>
            <a:endParaRPr lang="zh-CN" altLang="en-US" strike="noStrike" noProof="1"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pPr fontAlgn="base"/>
            <a:r>
              <a:rPr lang="zh-CN" altLang="en-US" strike="noStrike" noProof="1" dirty="0" smtClean="0"/>
              <a:t>单击此处编辑母版标题样式</a:t>
            </a:r>
            <a:endParaRPr lang="zh-CN" altLang="en-US" strike="noStrike" noProof="1" dirty="0"/>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fontAlgn="base"/>
            <a:r>
              <a:rPr lang="zh-CN" altLang="en-US" strike="noStrike" noProof="1" dirty="0" smtClean="0"/>
              <a:t>单击此处编辑母版副标题样式</a:t>
            </a:r>
            <a:endParaRPr lang="zh-CN" altLang="en-US" strike="noStrike" noProof="1" dirty="0"/>
          </a:p>
        </p:txBody>
      </p:sp>
      <p:sp>
        <p:nvSpPr>
          <p:cNvPr id="4" name="日期占位符 3"/>
          <p:cNvSpPr>
            <a:spLocks noGrp="1"/>
          </p:cNvSpPr>
          <p:nvPr>
            <p:ph type="dt" sz="half" idx="10"/>
          </p:nvPr>
        </p:nvSpPr>
        <p:spPr/>
        <p:txBody>
          <a:bodyPr/>
          <a:p>
            <a:pPr lvl="0" fontAlgn="base"/>
            <a:endParaRPr lang="zh-CN" altLang="en-US" strike="noStrike" noProof="1" dirty="0"/>
          </a:p>
        </p:txBody>
      </p:sp>
      <p:sp>
        <p:nvSpPr>
          <p:cNvPr id="5" name="页脚占位符 4"/>
          <p:cNvSpPr>
            <a:spLocks noGrp="1"/>
          </p:cNvSpPr>
          <p:nvPr>
            <p:ph type="ftr" sz="quarter" idx="11"/>
          </p:nvPr>
        </p:nvSpPr>
        <p:spPr/>
        <p:txBody>
          <a:bodyPr/>
          <a:p>
            <a:pPr lvl="0" fontAlgn="base"/>
            <a:endParaRPr lang="zh-CN" altLang="en-US" strike="noStrike" noProof="1" dirty="0"/>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Verdana" panose="020B0604030504040204" pitchFamily="34" charset="0"/>
                <a:ea typeface="宋体" panose="02010600030101010101" pitchFamily="2" charset="-122"/>
                <a:cs typeface="+mn-ea"/>
              </a:rPr>
            </a:fld>
            <a:endParaRPr lang="zh-CN" altLang="en-US" strike="noStrike" noProof="1"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pPr fontAlgn="base"/>
            <a:r>
              <a:rPr lang="zh-CN" altLang="en-US" strike="noStrike" noProof="1" dirty="0" smtClean="0"/>
              <a:t>单击此处编辑母版标题样式</a:t>
            </a:r>
            <a:endParaRPr lang="zh-CN" altLang="en-US" strike="noStrike" noProof="1" dirty="0"/>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fontAlgn="base"/>
            <a:r>
              <a:rPr lang="zh-CN" altLang="en-US" strike="noStrike" noProof="1" dirty="0" smtClean="0"/>
              <a:t>单击此处编辑母版副标题样式</a:t>
            </a:r>
            <a:endParaRPr lang="zh-CN" altLang="en-US" strike="noStrike" noProof="1" dirty="0"/>
          </a:p>
        </p:txBody>
      </p:sp>
      <p:sp>
        <p:nvSpPr>
          <p:cNvPr id="4" name="日期占位符 3"/>
          <p:cNvSpPr>
            <a:spLocks noGrp="1"/>
          </p:cNvSpPr>
          <p:nvPr>
            <p:ph type="dt" sz="half" idx="10"/>
          </p:nvPr>
        </p:nvSpPr>
        <p:spPr/>
        <p:txBody>
          <a:bodyPr/>
          <a:p>
            <a:pPr lvl="0" fontAlgn="base"/>
            <a:endParaRPr lang="zh-CN" altLang="en-US" strike="noStrike" noProof="1" dirty="0"/>
          </a:p>
        </p:txBody>
      </p:sp>
      <p:sp>
        <p:nvSpPr>
          <p:cNvPr id="5" name="页脚占位符 4"/>
          <p:cNvSpPr>
            <a:spLocks noGrp="1"/>
          </p:cNvSpPr>
          <p:nvPr>
            <p:ph type="ftr" sz="quarter" idx="11"/>
          </p:nvPr>
        </p:nvSpPr>
        <p:spPr/>
        <p:txBody>
          <a:bodyPr/>
          <a:p>
            <a:pPr lvl="0" fontAlgn="base"/>
            <a:endParaRPr lang="zh-CN" altLang="en-US" strike="noStrike" noProof="1" dirty="0"/>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Verdana" panose="020B0604030504040204" pitchFamily="34" charset="0"/>
                <a:ea typeface="宋体" panose="02010600030101010101" pitchFamily="2" charset="-122"/>
                <a:cs typeface="+mn-ea"/>
              </a:rPr>
            </a:fld>
            <a:endParaRPr lang="zh-CN" altLang="en-US" strike="noStrike" noProof="1"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pPr fontAlgn="base"/>
            <a:r>
              <a:rPr lang="zh-CN" altLang="en-US" strike="noStrike" noProof="1" dirty="0" smtClean="0"/>
              <a:t>单击此处编辑母版标题样式</a:t>
            </a:r>
            <a:endParaRPr lang="zh-CN" altLang="en-US" strike="noStrike" noProof="1" dirty="0"/>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fontAlgn="base"/>
            <a:r>
              <a:rPr lang="zh-CN" altLang="en-US" strike="noStrike" noProof="1" dirty="0" smtClean="0"/>
              <a:t>单击此处编辑母版副标题样式</a:t>
            </a:r>
            <a:endParaRPr lang="zh-CN" altLang="en-US" strike="noStrike" noProof="1" dirty="0"/>
          </a:p>
        </p:txBody>
      </p:sp>
      <p:sp>
        <p:nvSpPr>
          <p:cNvPr id="4" name="日期占位符 3"/>
          <p:cNvSpPr>
            <a:spLocks noGrp="1"/>
          </p:cNvSpPr>
          <p:nvPr>
            <p:ph type="dt" sz="half" idx="10"/>
          </p:nvPr>
        </p:nvSpPr>
        <p:spPr/>
        <p:txBody>
          <a:bodyPr/>
          <a:p>
            <a:pPr lvl="0" fontAlgn="base"/>
            <a:endParaRPr lang="zh-CN" altLang="en-US" strike="noStrike" noProof="1" dirty="0"/>
          </a:p>
        </p:txBody>
      </p:sp>
      <p:sp>
        <p:nvSpPr>
          <p:cNvPr id="5" name="页脚占位符 4"/>
          <p:cNvSpPr>
            <a:spLocks noGrp="1"/>
          </p:cNvSpPr>
          <p:nvPr>
            <p:ph type="ftr" sz="quarter" idx="11"/>
          </p:nvPr>
        </p:nvSpPr>
        <p:spPr/>
        <p:txBody>
          <a:bodyPr/>
          <a:p>
            <a:pPr lvl="0" fontAlgn="base"/>
            <a:endParaRPr lang="zh-CN" altLang="en-US" strike="noStrike" noProof="1" dirty="0"/>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Verdana" panose="020B0604030504040204" pitchFamily="34" charset="0"/>
                <a:ea typeface="宋体" panose="02010600030101010101" pitchFamily="2" charset="-122"/>
                <a:cs typeface="+mn-ea"/>
              </a:rPr>
            </a:fld>
            <a:endParaRPr lang="zh-CN" altLang="en-US" strike="noStrike" noProof="1"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pPr fontAlgn="base"/>
            <a:r>
              <a:rPr lang="zh-CN" altLang="en-US" strike="noStrike" noProof="1" dirty="0" smtClean="0"/>
              <a:t>单击此处编辑母版标题样式</a:t>
            </a:r>
            <a:endParaRPr lang="zh-CN" altLang="en-US" strike="noStrike" noProof="1" dirty="0"/>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fontAlgn="base"/>
            <a:r>
              <a:rPr lang="zh-CN" altLang="en-US" strike="noStrike" noProof="1" dirty="0" smtClean="0"/>
              <a:t>单击此处编辑母版副标题样式</a:t>
            </a:r>
            <a:endParaRPr lang="zh-CN" altLang="en-US" strike="noStrike" noProof="1" dirty="0"/>
          </a:p>
        </p:txBody>
      </p:sp>
      <p:sp>
        <p:nvSpPr>
          <p:cNvPr id="4" name="日期占位符 3"/>
          <p:cNvSpPr>
            <a:spLocks noGrp="1"/>
          </p:cNvSpPr>
          <p:nvPr>
            <p:ph type="dt" sz="half" idx="10"/>
          </p:nvPr>
        </p:nvSpPr>
        <p:spPr/>
        <p:txBody>
          <a:bodyPr/>
          <a:p>
            <a:pPr lvl="0" fontAlgn="base"/>
            <a:endParaRPr lang="zh-CN" altLang="en-US" strike="noStrike" noProof="1" dirty="0"/>
          </a:p>
        </p:txBody>
      </p:sp>
      <p:sp>
        <p:nvSpPr>
          <p:cNvPr id="5" name="页脚占位符 4"/>
          <p:cNvSpPr>
            <a:spLocks noGrp="1"/>
          </p:cNvSpPr>
          <p:nvPr>
            <p:ph type="ftr" sz="quarter" idx="11"/>
          </p:nvPr>
        </p:nvSpPr>
        <p:spPr/>
        <p:txBody>
          <a:bodyPr/>
          <a:p>
            <a:pPr lvl="0" fontAlgn="base"/>
            <a:endParaRPr lang="zh-CN" altLang="en-US" strike="noStrike" noProof="1" dirty="0"/>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Verdana" panose="020B0604030504040204" pitchFamily="34" charset="0"/>
                <a:ea typeface="宋体" panose="02010600030101010101" pitchFamily="2" charset="-122"/>
                <a:cs typeface="+mn-ea"/>
              </a:rPr>
            </a:fld>
            <a:endParaRPr lang="zh-CN" altLang="en-US" strike="noStrike" noProof="1"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pPr fontAlgn="base"/>
            <a:r>
              <a:rPr lang="zh-CN" altLang="en-US" strike="noStrike" noProof="1" dirty="0" smtClean="0"/>
              <a:t>单击此处编辑母版标题样式</a:t>
            </a:r>
            <a:endParaRPr lang="zh-CN" altLang="en-US" strike="noStrike" noProof="1" dirty="0"/>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fontAlgn="base"/>
            <a:r>
              <a:rPr lang="zh-CN" altLang="en-US" strike="noStrike" noProof="1" dirty="0" smtClean="0"/>
              <a:t>单击此处编辑母版副标题样式</a:t>
            </a:r>
            <a:endParaRPr lang="zh-CN" altLang="en-US" strike="noStrike" noProof="1" dirty="0"/>
          </a:p>
        </p:txBody>
      </p:sp>
      <p:sp>
        <p:nvSpPr>
          <p:cNvPr id="4" name="日期占位符 3"/>
          <p:cNvSpPr>
            <a:spLocks noGrp="1"/>
          </p:cNvSpPr>
          <p:nvPr>
            <p:ph type="dt" sz="half" idx="10"/>
          </p:nvPr>
        </p:nvSpPr>
        <p:spPr/>
        <p:txBody>
          <a:bodyPr/>
          <a:p>
            <a:pPr lvl="0" fontAlgn="base"/>
            <a:endParaRPr lang="zh-CN" altLang="en-US" strike="noStrike" noProof="1" dirty="0"/>
          </a:p>
        </p:txBody>
      </p:sp>
      <p:sp>
        <p:nvSpPr>
          <p:cNvPr id="5" name="页脚占位符 4"/>
          <p:cNvSpPr>
            <a:spLocks noGrp="1"/>
          </p:cNvSpPr>
          <p:nvPr>
            <p:ph type="ftr" sz="quarter" idx="11"/>
          </p:nvPr>
        </p:nvSpPr>
        <p:spPr/>
        <p:txBody>
          <a:bodyPr/>
          <a:p>
            <a:pPr lvl="0" fontAlgn="base"/>
            <a:endParaRPr lang="zh-CN" altLang="en-US" strike="noStrike" noProof="1" dirty="0"/>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Verdana" panose="020B0604030504040204" pitchFamily="34" charset="0"/>
                <a:ea typeface="宋体" panose="02010600030101010101" pitchFamily="2" charset="-122"/>
                <a:cs typeface="+mn-ea"/>
              </a:rPr>
            </a:fld>
            <a:endParaRPr lang="zh-CN" altLang="en-US" strike="noStrike" noProof="1"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pPr fontAlgn="base"/>
            <a:r>
              <a:rPr lang="zh-CN" altLang="en-US" strike="noStrike" noProof="1" dirty="0" smtClean="0"/>
              <a:t>单击此处编辑母版标题样式</a:t>
            </a:r>
            <a:endParaRPr lang="zh-CN" altLang="en-US" strike="noStrike" noProof="1" dirty="0"/>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fontAlgn="base"/>
            <a:r>
              <a:rPr lang="zh-CN" altLang="en-US" strike="noStrike" noProof="1" dirty="0" smtClean="0"/>
              <a:t>单击此处编辑母版副标题样式</a:t>
            </a:r>
            <a:endParaRPr lang="zh-CN" altLang="en-US" strike="noStrike" noProof="1" dirty="0"/>
          </a:p>
        </p:txBody>
      </p:sp>
      <p:sp>
        <p:nvSpPr>
          <p:cNvPr id="4" name="日期占位符 3"/>
          <p:cNvSpPr>
            <a:spLocks noGrp="1"/>
          </p:cNvSpPr>
          <p:nvPr>
            <p:ph type="dt" sz="half" idx="10"/>
          </p:nvPr>
        </p:nvSpPr>
        <p:spPr/>
        <p:txBody>
          <a:bodyPr/>
          <a:p>
            <a:pPr lvl="0" fontAlgn="base"/>
            <a:endParaRPr lang="zh-CN" altLang="en-US" strike="noStrike" noProof="1" dirty="0"/>
          </a:p>
        </p:txBody>
      </p:sp>
      <p:sp>
        <p:nvSpPr>
          <p:cNvPr id="5" name="页脚占位符 4"/>
          <p:cNvSpPr>
            <a:spLocks noGrp="1"/>
          </p:cNvSpPr>
          <p:nvPr>
            <p:ph type="ftr" sz="quarter" idx="11"/>
          </p:nvPr>
        </p:nvSpPr>
        <p:spPr/>
        <p:txBody>
          <a:bodyPr/>
          <a:p>
            <a:pPr lvl="0" fontAlgn="base"/>
            <a:endParaRPr lang="zh-CN" altLang="en-US" strike="noStrike" noProof="1" dirty="0"/>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Verdana" panose="020B0604030504040204" pitchFamily="34" charset="0"/>
                <a:ea typeface="宋体" panose="02010600030101010101" pitchFamily="2" charset="-122"/>
                <a:cs typeface="+mn-ea"/>
              </a:rPr>
            </a:fld>
            <a:endParaRPr lang="zh-CN" altLang="en-US" strike="noStrike" noProof="1"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lgn="l">
              <a:defRPr sz="4500"/>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623888" y="4589463"/>
            <a:ext cx="7886700" cy="1500187"/>
          </a:xfrm>
        </p:spPr>
        <p:txBody>
          <a:bodyPr/>
          <a:lstStyle>
            <a:lvl1pPr marL="0" indent="0" algn="l">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fontAlgn="base"/>
            <a:r>
              <a:rPr lang="zh-CN" altLang="en-US" strike="noStrike" noProof="1" smtClean="0"/>
              <a:t>单击此处编辑母版文本样式</a:t>
            </a:r>
            <a:endParaRPr lang="zh-CN" altLang="en-US" strike="noStrike" noProof="1" smtClean="0"/>
          </a:p>
        </p:txBody>
      </p:sp>
      <p:sp>
        <p:nvSpPr>
          <p:cNvPr id="4" name="日期占位符 3"/>
          <p:cNvSpPr>
            <a:spLocks noGrp="1"/>
          </p:cNvSpPr>
          <p:nvPr>
            <p:ph type="dt" sz="half" idx="10"/>
          </p:nvPr>
        </p:nvSpPr>
        <p:spPr/>
        <p:txBody>
          <a:bodyPr/>
          <a:p>
            <a:pPr lvl="0" fontAlgn="base"/>
            <a:endParaRPr lang="zh-CN" altLang="en-US" strike="noStrike" noProof="1" dirty="0"/>
          </a:p>
        </p:txBody>
      </p:sp>
      <p:sp>
        <p:nvSpPr>
          <p:cNvPr id="5" name="页脚占位符 4"/>
          <p:cNvSpPr>
            <a:spLocks noGrp="1"/>
          </p:cNvSpPr>
          <p:nvPr>
            <p:ph type="ftr" sz="quarter" idx="11"/>
          </p:nvPr>
        </p:nvSpPr>
        <p:spPr/>
        <p:txBody>
          <a:bodyPr/>
          <a:p>
            <a:pPr lvl="0" fontAlgn="base"/>
            <a:endParaRPr lang="zh-CN" altLang="en-US" strike="noStrike" noProof="1" dirty="0"/>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Verdana" panose="020B0604030504040204" pitchFamily="34" charset="0"/>
                <a:ea typeface="宋体" panose="02010600030101010101" pitchFamily="2" charset="-122"/>
                <a:cs typeface="+mn-ea"/>
              </a:rPr>
            </a:fld>
            <a:endParaRPr lang="zh-CN" altLang="en-US" strike="noStrike" noProof="1"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8_自定义版式">
    <p:spTree>
      <p:nvGrpSpPr>
        <p:cNvPr id="1" name=""/>
        <p:cNvGrpSpPr/>
        <p:nvPr/>
      </p:nvGrpSpPr>
      <p:grpSpPr>
        <a:xfrm>
          <a:off x="0" y="0"/>
          <a:ext cx="0" cy="0"/>
          <a:chOff x="0" y="0"/>
          <a:chExt cx="0" cy="0"/>
        </a:xfrm>
      </p:grpSpPr>
      <p:sp>
        <p:nvSpPr>
          <p:cNvPr id="4" name="灯片编号占位符 3"/>
          <p:cNvSpPr>
            <a:spLocks noGrp="1"/>
          </p:cNvSpPr>
          <p:nvPr>
            <p:ph type="sldNum" sz="quarter" idx="14"/>
          </p:nvPr>
        </p:nvSpPr>
        <p:spPr>
          <a:xfrm>
            <a:off x="8111222" y="6525345"/>
            <a:ext cx="575577" cy="365125"/>
          </a:xfrm>
        </p:spPr>
        <p:txBody>
          <a:bodyPr/>
          <a:lstStyle>
            <a:lvl1pPr>
              <a:defRPr sz="1050" b="0">
                <a:solidFill>
                  <a:schemeClr val="bg2">
                    <a:lumMod val="25000"/>
                  </a:schemeClr>
                </a:solidFill>
                <a:latin typeface="微软雅黑" panose="020B0503020204020204" charset="-122"/>
                <a:ea typeface="微软雅黑" panose="020B0503020204020204" charset="-122"/>
              </a:defRPr>
            </a:lvl1pPr>
          </a:lstStyle>
          <a:p>
            <a:fld id="{847D72C7-AC2D-4949-A85B-E345CA92EA6C}" type="slidenum">
              <a:rPr lang="zh-CN" altLang="en-US" smtClean="0"/>
            </a:fld>
            <a:endParaRPr lang="zh-CN" altLang="en-US" dirty="0"/>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showMasterPhAnim="0" showMasterSp="0">
  <p:cSld name="标题幻灯片">
    <p:bg>
      <p:bgPr>
        <a:noFill/>
        <a:effectLst/>
      </p:bgPr>
    </p:bg>
    <p:spTree>
      <p:nvGrpSpPr>
        <p:cNvPr id="1" name=""/>
        <p:cNvGrpSpPr/>
        <p:nvPr/>
      </p:nvGrpSpPr>
      <p:grpSpPr/>
      <p:sp>
        <p:nvSpPr>
          <p:cNvPr id="2" name="任意多边形 2054"/>
          <p:cNvSpPr/>
          <p:nvPr/>
        </p:nvSpPr>
        <p:spPr>
          <a:xfrm>
            <a:off x="685800" y="2393950"/>
            <a:ext cx="7772400" cy="109538"/>
          </a:xfrm>
          <a:custGeom>
            <a:avLst/>
            <a:gdLst/>
            <a:ahLst/>
            <a:cxnLst/>
            <a:pathLst>
              <a:path w="1000" h="1000" stroke="0">
                <a:moveTo>
                  <a:pt x="0" y="0"/>
                </a:moveTo>
                <a:lnTo>
                  <a:pt x="618" y="0"/>
                </a:lnTo>
                <a:lnTo>
                  <a:pt x="618" y="1000"/>
                </a:lnTo>
                <a:lnTo>
                  <a:pt x="0" y="1000"/>
                </a:lnTo>
                <a:close/>
              </a:path>
              <a:path w="1000" h="1000">
                <a:moveTo>
                  <a:pt x="0" y="0"/>
                </a:moveTo>
                <a:lnTo>
                  <a:pt x="1000" y="0"/>
                </a:lnTo>
              </a:path>
            </a:pathLst>
          </a:custGeom>
          <a:solidFill>
            <a:schemeClr val="accent2"/>
          </a:solidFill>
          <a:ln w="9525" cap="flat" cmpd="sng">
            <a:solidFill>
              <a:schemeClr val="accent2"/>
            </a:solidFill>
            <a:prstDash val="solid"/>
            <a:miter/>
            <a:headEnd type="none" w="med" len="med"/>
            <a:tailEnd type="none" w="med" len="med"/>
          </a:ln>
        </p:spPr>
        <p:txBody>
          <a:bodyPr/>
          <a:p>
            <a:endParaRPr lang="zh-CN" altLang="en-US"/>
          </a:p>
        </p:txBody>
      </p:sp>
      <p:pic>
        <p:nvPicPr>
          <p:cNvPr id="3" name="图片 2055" descr="未标题-1 拷贝"/>
          <p:cNvPicPr>
            <a:picLocks noChangeAspect="1"/>
          </p:cNvPicPr>
          <p:nvPr userDrawn="1"/>
        </p:nvPicPr>
        <p:blipFill>
          <a:blip r:embed="rId2"/>
          <a:srcRect b="23035"/>
          <a:stretch>
            <a:fillRect/>
          </a:stretch>
        </p:blipFill>
        <p:spPr>
          <a:xfrm>
            <a:off x="0" y="5734050"/>
            <a:ext cx="9144000" cy="1123950"/>
          </a:xfrm>
          <a:prstGeom prst="rect">
            <a:avLst/>
          </a:prstGeom>
          <a:noFill/>
          <a:ln w="9525">
            <a:noFill/>
          </a:ln>
        </p:spPr>
      </p:pic>
      <p:pic>
        <p:nvPicPr>
          <p:cNvPr id="2052" name="图片 2056" descr="379ef24e-631c-4e62-9d80-1a2fd9caf980"/>
          <p:cNvPicPr>
            <a:picLocks noChangeAspect="1"/>
          </p:cNvPicPr>
          <p:nvPr userDrawn="1"/>
        </p:nvPicPr>
        <p:blipFill>
          <a:blip r:embed="rId3"/>
          <a:stretch>
            <a:fillRect/>
          </a:stretch>
        </p:blipFill>
        <p:spPr>
          <a:xfrm>
            <a:off x="179388" y="376238"/>
            <a:ext cx="2305050" cy="528637"/>
          </a:xfrm>
          <a:prstGeom prst="rect">
            <a:avLst/>
          </a:prstGeom>
          <a:noFill/>
          <a:ln w="9525">
            <a:noFill/>
          </a:ln>
        </p:spPr>
      </p:pic>
      <p:pic>
        <p:nvPicPr>
          <p:cNvPr id="2053" name="图片 2057" descr="20130207213611_26726"/>
          <p:cNvPicPr>
            <a:picLocks noChangeAspect="1"/>
          </p:cNvPicPr>
          <p:nvPr userDrawn="1"/>
        </p:nvPicPr>
        <p:blipFill>
          <a:blip r:embed="rId4">
            <a:lum bright="18000" contrast="24000"/>
          </a:blip>
          <a:stretch>
            <a:fillRect/>
          </a:stretch>
        </p:blipFill>
        <p:spPr>
          <a:xfrm>
            <a:off x="0" y="0"/>
            <a:ext cx="6011863" cy="333375"/>
          </a:xfrm>
          <a:prstGeom prst="rect">
            <a:avLst/>
          </a:prstGeom>
          <a:noFill/>
          <a:ln w="9525">
            <a:noFill/>
          </a:ln>
        </p:spPr>
      </p:pic>
      <p:pic>
        <p:nvPicPr>
          <p:cNvPr id="2054" name="图片 2058" descr="20130207213611_26726"/>
          <p:cNvPicPr>
            <a:picLocks noChangeAspect="1"/>
          </p:cNvPicPr>
          <p:nvPr userDrawn="1"/>
        </p:nvPicPr>
        <p:blipFill>
          <a:blip r:embed="rId4">
            <a:lum bright="18000" contrast="24000"/>
          </a:blip>
          <a:stretch>
            <a:fillRect/>
          </a:stretch>
        </p:blipFill>
        <p:spPr>
          <a:xfrm>
            <a:off x="3132138" y="0"/>
            <a:ext cx="6011862" cy="333375"/>
          </a:xfrm>
          <a:prstGeom prst="rect">
            <a:avLst/>
          </a:prstGeom>
          <a:noFill/>
          <a:ln w="9525">
            <a:noFill/>
          </a:ln>
        </p:spPr>
      </p:pic>
      <p:pic>
        <p:nvPicPr>
          <p:cNvPr id="2055" name="图片 2059" descr="a1"/>
          <p:cNvPicPr>
            <a:picLocks noChangeAspect="1"/>
          </p:cNvPicPr>
          <p:nvPr userDrawn="1"/>
        </p:nvPicPr>
        <p:blipFill>
          <a:blip r:embed="rId5"/>
          <a:stretch>
            <a:fillRect/>
          </a:stretch>
        </p:blipFill>
        <p:spPr>
          <a:xfrm>
            <a:off x="6227763" y="5876925"/>
            <a:ext cx="477837" cy="549275"/>
          </a:xfrm>
          <a:prstGeom prst="rect">
            <a:avLst/>
          </a:prstGeom>
          <a:noFill/>
          <a:ln w="9525">
            <a:noFill/>
          </a:ln>
        </p:spPr>
      </p:pic>
      <p:pic>
        <p:nvPicPr>
          <p:cNvPr id="2056" name="图片 2060" descr="b_1"/>
          <p:cNvPicPr>
            <a:picLocks noChangeAspect="1"/>
          </p:cNvPicPr>
          <p:nvPr userDrawn="1"/>
        </p:nvPicPr>
        <p:blipFill>
          <a:blip r:embed="rId6"/>
          <a:stretch>
            <a:fillRect/>
          </a:stretch>
        </p:blipFill>
        <p:spPr>
          <a:xfrm>
            <a:off x="5580063" y="6453188"/>
            <a:ext cx="503237" cy="219075"/>
          </a:xfrm>
          <a:prstGeom prst="rect">
            <a:avLst/>
          </a:prstGeom>
          <a:noFill/>
          <a:ln w="9525">
            <a:noFill/>
          </a:ln>
        </p:spPr>
      </p:pic>
      <p:pic>
        <p:nvPicPr>
          <p:cNvPr id="2057" name="图片 2061" descr="未标题-1 拷贝"/>
          <p:cNvPicPr>
            <a:picLocks noChangeAspect="1"/>
          </p:cNvPicPr>
          <p:nvPr userDrawn="1"/>
        </p:nvPicPr>
        <p:blipFill>
          <a:blip r:embed="rId7"/>
          <a:stretch>
            <a:fillRect/>
          </a:stretch>
        </p:blipFill>
        <p:spPr>
          <a:xfrm>
            <a:off x="8174355" y="488950"/>
            <a:ext cx="647700" cy="419100"/>
          </a:xfrm>
          <a:prstGeom prst="rect">
            <a:avLst/>
          </a:prstGeom>
          <a:noFill/>
          <a:ln w="9525">
            <a:noFill/>
          </a:ln>
        </p:spPr>
      </p:pic>
      <p:sp>
        <p:nvSpPr>
          <p:cNvPr id="2050" name="标题 2049"/>
          <p:cNvSpPr>
            <a:spLocks noGrp="1"/>
          </p:cNvSpPr>
          <p:nvPr>
            <p:ph type="ctrTitle"/>
          </p:nvPr>
        </p:nvSpPr>
        <p:spPr>
          <a:xfrm>
            <a:off x="685800" y="990600"/>
            <a:ext cx="7772400" cy="1371600"/>
          </a:xfrm>
          <a:prstGeom prst="rect">
            <a:avLst/>
          </a:prstGeom>
          <a:noFill/>
          <a:ln w="9525">
            <a:noFill/>
            <a:miter/>
          </a:ln>
        </p:spPr>
        <p:txBody>
          <a:bodyPr anchor="b"/>
          <a:lstStyle>
            <a:lvl1pPr lvl="0">
              <a:defRPr sz="4000" kern="1200"/>
            </a:lvl1pPr>
          </a:lstStyle>
          <a:p>
            <a:pPr lvl="0" fontAlgn="base"/>
            <a:r>
              <a:rPr lang="zh-CN" altLang="en-US" strike="noStrike" noProof="1"/>
              <a:t>单击此处编辑母版标题样式</a:t>
            </a:r>
            <a:endParaRPr lang="zh-CN" altLang="en-US" strike="noStrike" noProof="1"/>
          </a:p>
        </p:txBody>
      </p:sp>
      <p:sp>
        <p:nvSpPr>
          <p:cNvPr id="2051" name="副标题 2050"/>
          <p:cNvSpPr>
            <a:spLocks noGrp="1"/>
          </p:cNvSpPr>
          <p:nvPr>
            <p:ph type="subTitle" idx="1"/>
          </p:nvPr>
        </p:nvSpPr>
        <p:spPr>
          <a:xfrm>
            <a:off x="1447800" y="3429000"/>
            <a:ext cx="7010400" cy="1600200"/>
          </a:xfrm>
          <a:prstGeom prst="rect">
            <a:avLst/>
          </a:prstGeom>
          <a:noFill/>
          <a:ln w="9525">
            <a:noFill/>
            <a:miter/>
          </a:ln>
        </p:spPr>
        <p:txBody>
          <a:bodyPr anchor="t"/>
          <a:lstStyle>
            <a:lvl1pPr marL="0" lvl="0" indent="0">
              <a:buNone/>
              <a:defRPr sz="2800" kern="1200"/>
            </a:lvl1pPr>
            <a:lvl2pPr marL="457200" lvl="1" indent="-457200" algn="ctr">
              <a:buNone/>
              <a:defRPr sz="2800" kern="1200"/>
            </a:lvl2pPr>
            <a:lvl3pPr marL="909955" lvl="2" indent="-909955" algn="ctr">
              <a:buNone/>
              <a:defRPr sz="2800" kern="1200"/>
            </a:lvl3pPr>
            <a:lvl4pPr marL="1306830" lvl="3" indent="-1306830" algn="ctr">
              <a:buNone/>
              <a:defRPr sz="2800" kern="1200"/>
            </a:lvl4pPr>
            <a:lvl5pPr marL="1695450" lvl="4" indent="-1695450" algn="ctr">
              <a:buNone/>
              <a:defRPr sz="2800" kern="1200"/>
            </a:lvl5pPr>
          </a:lstStyle>
          <a:p>
            <a:pPr lvl="0" fontAlgn="base"/>
            <a:r>
              <a:rPr lang="zh-CN" altLang="en-US" strike="noStrike" noProof="1"/>
              <a:t>单击此处编辑母版副标题样式</a:t>
            </a:r>
            <a:endParaRPr lang="zh-CN" altLang="en-US" strike="noStrike" noProof="1"/>
          </a:p>
        </p:txBody>
      </p:sp>
      <p:sp>
        <p:nvSpPr>
          <p:cNvPr id="4" name="日期占位符 2051"/>
          <p:cNvSpPr>
            <a:spLocks noGrp="1"/>
          </p:cNvSpPr>
          <p:nvPr>
            <p:ph type="dt" sz="half" idx="2"/>
          </p:nvPr>
        </p:nvSpPr>
        <p:spPr>
          <a:xfrm>
            <a:off x="685800" y="6248400"/>
            <a:ext cx="1905000" cy="457200"/>
          </a:xfrm>
          <a:prstGeom prst="rect">
            <a:avLst/>
          </a:prstGeom>
          <a:noFill/>
          <a:ln w="9525">
            <a:noFill/>
            <a:miter/>
          </a:ln>
        </p:spPr>
        <p:txBody>
          <a:bodyPr anchor="t"/>
          <a:p>
            <a:pPr fontAlgn="base"/>
            <a:endParaRPr lang="en-US" altLang="x-none" strike="noStrike" noProof="1" dirty="0">
              <a:latin typeface="Verdana" panose="020B0604030504040204" pitchFamily="34" charset="0"/>
            </a:endParaRPr>
          </a:p>
        </p:txBody>
      </p:sp>
      <p:sp>
        <p:nvSpPr>
          <p:cNvPr id="5" name="页脚占位符 2052"/>
          <p:cNvSpPr>
            <a:spLocks noGrp="1"/>
          </p:cNvSpPr>
          <p:nvPr>
            <p:ph type="ftr" sz="quarter" idx="3"/>
          </p:nvPr>
        </p:nvSpPr>
        <p:spPr>
          <a:xfrm>
            <a:off x="3124200" y="6248400"/>
            <a:ext cx="2895600" cy="457200"/>
          </a:xfrm>
          <a:prstGeom prst="rect">
            <a:avLst/>
          </a:prstGeom>
          <a:noFill/>
          <a:ln w="9525">
            <a:noFill/>
            <a:miter/>
          </a:ln>
        </p:spPr>
        <p:txBody>
          <a:bodyPr anchor="t"/>
          <a:p>
            <a:pPr fontAlgn="base"/>
            <a:endParaRPr lang="en-US" altLang="x-none" strike="noStrike" noProof="1" dirty="0">
              <a:latin typeface="Verdana" panose="020B0604030504040204" pitchFamily="34" charset="0"/>
            </a:endParaRPr>
          </a:p>
        </p:txBody>
      </p:sp>
      <p:sp>
        <p:nvSpPr>
          <p:cNvPr id="6" name="灯片编号占位符 2053"/>
          <p:cNvSpPr>
            <a:spLocks noGrp="1"/>
          </p:cNvSpPr>
          <p:nvPr>
            <p:ph type="sldNum" sz="quarter" idx="4"/>
          </p:nvPr>
        </p:nvSpPr>
        <p:spPr>
          <a:xfrm>
            <a:off x="6553200" y="6248400"/>
            <a:ext cx="1905000" cy="457200"/>
          </a:xfrm>
          <a:prstGeom prst="rect">
            <a:avLst/>
          </a:prstGeom>
          <a:noFill/>
          <a:ln w="9525">
            <a:noFill/>
            <a:miter/>
          </a:ln>
        </p:spPr>
        <p:txBody>
          <a:bodyPr anchor="t"/>
          <a:p>
            <a:pPr fontAlgn="base"/>
            <a:fld id="{9A0DB2DC-4C9A-4742-B13C-FB6460FD3503}" type="slidenum">
              <a:rPr lang="zh-CN" altLang="en-US" strike="noStrike" noProof="1" dirty="0">
                <a:latin typeface="Verdana" panose="020B0604030504040204" pitchFamily="34" charset="0"/>
                <a:ea typeface="宋体" panose="02010600030101010101" pitchFamily="2" charset="-122"/>
                <a:cs typeface="+mn-ea"/>
              </a:rPr>
            </a:fld>
            <a:endParaRPr lang="en-US" altLang="x-none" strike="noStrike" noProof="1" dirty="0">
              <a:latin typeface="Verdana" panose="020B0604030504040204" pitchFamily="34" charset="0"/>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dirty="0" smtClean="0"/>
              <a:t>单击此处编辑母版标题样式</a:t>
            </a:r>
            <a:endParaRPr lang="zh-CN" altLang="en-US" strike="noStrike" noProof="1" dirty="0"/>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fontAlgn="base"/>
            <a:endParaRPr lang="zh-CN" altLang="en-US" strike="noStrike" noProof="1" dirty="0"/>
          </a:p>
        </p:txBody>
      </p:sp>
      <p:sp>
        <p:nvSpPr>
          <p:cNvPr id="5" name="页脚占位符 4"/>
          <p:cNvSpPr>
            <a:spLocks noGrp="1"/>
          </p:cNvSpPr>
          <p:nvPr>
            <p:ph type="ftr" sz="quarter" idx="11"/>
          </p:nvPr>
        </p:nvSpPr>
        <p:spPr/>
        <p:txBody>
          <a:bodyPr/>
          <a:p>
            <a:pPr lvl="0" fontAlgn="base"/>
            <a:endParaRPr lang="zh-CN" altLang="en-US" strike="noStrike" noProof="1" dirty="0"/>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Verdana" panose="020B0604030504040204" pitchFamily="34" charset="0"/>
                <a:ea typeface="宋体" panose="02010600030101010101" pitchFamily="2" charset="-122"/>
                <a:cs typeface="+mn-ea"/>
              </a:rPr>
            </a:fld>
            <a:endParaRPr lang="zh-CN" altLang="en-US" strike="noStrike" noProof="1" dirty="0"/>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lgn="l">
              <a:defRPr sz="4500"/>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623888" y="4589463"/>
            <a:ext cx="7886700" cy="1500187"/>
          </a:xfrm>
        </p:spPr>
        <p:txBody>
          <a:bodyPr/>
          <a:lstStyle>
            <a:lvl1pPr marL="0" indent="0" algn="l">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fontAlgn="base"/>
            <a:r>
              <a:rPr lang="zh-CN" altLang="en-US" strike="noStrike" noProof="1" smtClean="0"/>
              <a:t>单击此处编辑母版文本样式</a:t>
            </a:r>
            <a:endParaRPr lang="zh-CN" altLang="en-US" strike="noStrike" noProof="1" smtClean="0"/>
          </a:p>
        </p:txBody>
      </p:sp>
      <p:sp>
        <p:nvSpPr>
          <p:cNvPr id="4" name="日期占位符 3"/>
          <p:cNvSpPr>
            <a:spLocks noGrp="1"/>
          </p:cNvSpPr>
          <p:nvPr>
            <p:ph type="dt" sz="half" idx="10"/>
          </p:nvPr>
        </p:nvSpPr>
        <p:spPr/>
        <p:txBody>
          <a:bodyPr/>
          <a:p>
            <a:pPr lvl="0" fontAlgn="base"/>
            <a:endParaRPr lang="zh-CN" altLang="en-US" strike="noStrike" noProof="1" dirty="0"/>
          </a:p>
        </p:txBody>
      </p:sp>
      <p:sp>
        <p:nvSpPr>
          <p:cNvPr id="5" name="页脚占位符 4"/>
          <p:cNvSpPr>
            <a:spLocks noGrp="1"/>
          </p:cNvSpPr>
          <p:nvPr>
            <p:ph type="ftr" sz="quarter" idx="11"/>
          </p:nvPr>
        </p:nvSpPr>
        <p:spPr/>
        <p:txBody>
          <a:bodyPr/>
          <a:p>
            <a:pPr lvl="0" fontAlgn="base"/>
            <a:endParaRPr lang="zh-CN" altLang="en-US" strike="noStrike" noProof="1" dirty="0"/>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Verdana" panose="020B0604030504040204" pitchFamily="34" charset="0"/>
                <a:ea typeface="宋体" panose="02010600030101010101" pitchFamily="2" charset="-122"/>
                <a:cs typeface="+mn-ea"/>
              </a:rPr>
            </a:fld>
            <a:endParaRPr lang="zh-CN" altLang="en-US" strike="noStrike" noProof="1" dirty="0"/>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dirty="0" smtClean="0"/>
              <a:t>单击此处编辑母版标题样式</a:t>
            </a:r>
            <a:endParaRPr lang="zh-CN" altLang="en-US" strike="noStrike" noProof="1" dirty="0"/>
          </a:p>
        </p:txBody>
      </p:sp>
      <p:sp>
        <p:nvSpPr>
          <p:cNvPr id="3" name="内容占位符 2"/>
          <p:cNvSpPr>
            <a:spLocks noGrp="1"/>
          </p:cNvSpPr>
          <p:nvPr>
            <p:ph sz="half" idx="1"/>
          </p:nvPr>
        </p:nvSpPr>
        <p:spPr>
          <a:xfrm>
            <a:off x="566738" y="1752600"/>
            <a:ext cx="3920490" cy="4267200"/>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47248" y="1752600"/>
            <a:ext cx="3920490" cy="4267200"/>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p>
            <a:pPr lvl="0" fontAlgn="base"/>
            <a:endParaRPr lang="zh-CN" altLang="en-US" strike="noStrike" noProof="1" dirty="0"/>
          </a:p>
        </p:txBody>
      </p:sp>
      <p:sp>
        <p:nvSpPr>
          <p:cNvPr id="6" name="页脚占位符 5"/>
          <p:cNvSpPr>
            <a:spLocks noGrp="1"/>
          </p:cNvSpPr>
          <p:nvPr>
            <p:ph type="ftr" sz="quarter" idx="11"/>
          </p:nvPr>
        </p:nvSpPr>
        <p:spPr/>
        <p:txBody>
          <a:bodyPr/>
          <a:p>
            <a:pPr lvl="0" fontAlgn="base"/>
            <a:endParaRPr lang="zh-CN" altLang="en-US" strike="noStrike" noProof="1" dirty="0"/>
          </a:p>
        </p:txBody>
      </p:sp>
      <p:sp>
        <p:nvSpPr>
          <p:cNvPr id="7" name="灯片编号占位符 6"/>
          <p:cNvSpPr>
            <a:spLocks noGrp="1"/>
          </p:cNvSpPr>
          <p:nvPr>
            <p:ph type="sldNum" sz="quarter" idx="12"/>
          </p:nvPr>
        </p:nvSpPr>
        <p:spPr/>
        <p:txBody>
          <a:bodyPr/>
          <a:p>
            <a:pPr lvl="0" fontAlgn="base"/>
            <a:fld id="{9A0DB2DC-4C9A-4742-B13C-FB6460FD3503}" type="slidenum">
              <a:rPr lang="zh-CN" altLang="en-US" strike="noStrike" noProof="1" dirty="0">
                <a:latin typeface="Verdana" panose="020B0604030504040204" pitchFamily="34" charset="0"/>
                <a:ea typeface="宋体" panose="02010600030101010101" pitchFamily="2" charset="-122"/>
                <a:cs typeface="+mn-ea"/>
              </a:rPr>
            </a:fld>
            <a:endParaRPr lang="zh-CN" altLang="en-US" strike="noStrike" noProof="1" dirty="0"/>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TxTwoObj">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6"/>
            <a:ext cx="7886700" cy="970222"/>
          </a:xfrm>
        </p:spPr>
        <p:txBody>
          <a:bodyPr/>
          <a:lstStyle>
            <a:lvl1pPr algn="ctr">
              <a:defRPr/>
            </a:lvl1pPr>
          </a:lstStyle>
          <a:p>
            <a:pPr fontAlgn="base"/>
            <a:r>
              <a:rPr lang="zh-CN" altLang="en-US" strike="noStrike" noProof="1" dirty="0" smtClean="0"/>
              <a:t>单击此处编辑母版标题样式</a:t>
            </a:r>
            <a:endParaRPr lang="zh-CN" altLang="en-US" strike="noStrike" noProof="1" dirty="0"/>
          </a:p>
        </p:txBody>
      </p:sp>
      <p:sp>
        <p:nvSpPr>
          <p:cNvPr id="3" name="文本占位符 2"/>
          <p:cNvSpPr>
            <a:spLocks noGrp="1"/>
          </p:cNvSpPr>
          <p:nvPr>
            <p:ph type="body" idx="1"/>
          </p:nvPr>
        </p:nvSpPr>
        <p:spPr>
          <a:xfrm>
            <a:off x="944793" y="1567346"/>
            <a:ext cx="3526380" cy="710095"/>
          </a:xfrm>
        </p:spPr>
        <p:txBody>
          <a:bodyPr anchor="ctr" anchorCtr="0">
            <a:normAutofit/>
          </a:bodyPr>
          <a:lstStyle>
            <a:lvl1pPr marL="0" indent="0">
              <a:buNone/>
              <a:defRPr sz="21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fontAlgn="base"/>
            <a:r>
              <a:rPr lang="zh-CN" altLang="en-US" strike="noStrike" noProof="1" dirty="0" smtClean="0"/>
              <a:t>单击此处编辑母版文本样式</a:t>
            </a:r>
            <a:endParaRPr lang="zh-CN" altLang="en-US" strike="noStrike" noProof="1" dirty="0" smtClean="0"/>
          </a:p>
        </p:txBody>
      </p:sp>
      <p:sp>
        <p:nvSpPr>
          <p:cNvPr id="4" name="内容占位符 3"/>
          <p:cNvSpPr>
            <a:spLocks noGrp="1"/>
          </p:cNvSpPr>
          <p:nvPr>
            <p:ph sz="half" idx="2"/>
          </p:nvPr>
        </p:nvSpPr>
        <p:spPr>
          <a:xfrm>
            <a:off x="944793" y="2338388"/>
            <a:ext cx="3526380" cy="3785964"/>
          </a:xfrm>
        </p:spPr>
        <p:txBody>
          <a:bodyPr>
            <a:normAutofit/>
          </a:bodyPr>
          <a:lstStyle>
            <a:lvl1pPr>
              <a:defRPr sz="1800"/>
            </a:lvl1pPr>
            <a:lvl2pPr>
              <a:defRPr sz="1500"/>
            </a:lvl2pPr>
            <a:lvl3pPr>
              <a:defRPr sz="1350"/>
            </a:lvl3pPr>
            <a:lvl4pPr>
              <a:defRPr sz="1200"/>
            </a:lvl4pPr>
            <a:lvl5pPr>
              <a:defRPr sz="1200"/>
            </a:lvl5pPr>
          </a:lstStyle>
          <a:p>
            <a:pPr lvl="0" fontAlgn="base"/>
            <a:r>
              <a:rPr lang="zh-CN" altLang="en-US" strike="noStrike" noProof="1" dirty="0" smtClean="0"/>
              <a:t>单击此处编辑母版文本样式</a:t>
            </a:r>
            <a:endParaRPr lang="zh-CN" altLang="en-US" strike="noStrike" noProof="1" dirty="0" smtClean="0"/>
          </a:p>
          <a:p>
            <a:pPr lvl="1" fontAlgn="base"/>
            <a:r>
              <a:rPr lang="zh-CN" altLang="en-US" strike="noStrike" noProof="1" dirty="0" smtClean="0"/>
              <a:t>第二级</a:t>
            </a:r>
            <a:endParaRPr lang="zh-CN" altLang="en-US" strike="noStrike" noProof="1" dirty="0" smtClean="0"/>
          </a:p>
          <a:p>
            <a:pPr lvl="2" fontAlgn="base"/>
            <a:r>
              <a:rPr lang="zh-CN" altLang="en-US" sz="1350" strike="noStrike" noProof="1" dirty="0" smtClean="0"/>
              <a:t>第三级</a:t>
            </a:r>
            <a:endParaRPr lang="zh-CN" altLang="en-US" strike="noStrike" noProof="1" dirty="0" smtClean="0"/>
          </a:p>
          <a:p>
            <a:pPr lvl="3" fontAlgn="base"/>
            <a:r>
              <a:rPr lang="zh-CN" altLang="en-US" strike="noStrike" noProof="1" dirty="0" smtClean="0"/>
              <a:t>第四级</a:t>
            </a:r>
            <a:endParaRPr lang="zh-CN" altLang="en-US" strike="noStrike" noProof="1" dirty="0" smtClean="0"/>
          </a:p>
          <a:p>
            <a:pPr lvl="4" fontAlgn="base"/>
            <a:r>
              <a:rPr lang="zh-CN" altLang="en-US" strike="noStrike" noProof="1" dirty="0" smtClean="0"/>
              <a:t>第五级</a:t>
            </a:r>
            <a:endParaRPr lang="zh-CN" altLang="en-US" strike="noStrike" noProof="1" dirty="0"/>
          </a:p>
        </p:txBody>
      </p:sp>
      <p:sp>
        <p:nvSpPr>
          <p:cNvPr id="5" name="文本占位符 4"/>
          <p:cNvSpPr>
            <a:spLocks noGrp="1"/>
          </p:cNvSpPr>
          <p:nvPr>
            <p:ph type="body" sz="quarter" idx="3"/>
          </p:nvPr>
        </p:nvSpPr>
        <p:spPr>
          <a:xfrm>
            <a:off x="4717212" y="1567346"/>
            <a:ext cx="3526381" cy="710095"/>
          </a:xfrm>
        </p:spPr>
        <p:txBody>
          <a:bodyPr vert="horz" lIns="91440" tIns="45720" rIns="91440" bIns="45720" rtlCol="0" anchor="ctr" anchorCtr="0">
            <a:normAutofit/>
          </a:bodyPr>
          <a:lstStyle>
            <a:lvl1pPr marL="171450" indent="-171450">
              <a:buNone/>
              <a:defRPr lang="zh-CN" altLang="en-US" b="0" smtClean="0"/>
            </a:lvl1pPr>
          </a:lstStyle>
          <a:p>
            <a:pPr marL="0" lvl="0" indent="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4717212" y="2357460"/>
            <a:ext cx="3526381" cy="3766892"/>
          </a:xfrm>
        </p:spPr>
        <p:txBody>
          <a:bodyPr>
            <a:normAutofit/>
          </a:bodyPr>
          <a:lstStyle>
            <a:lvl1pPr>
              <a:defRPr sz="1800"/>
            </a:lvl1pPr>
            <a:lvl2pPr>
              <a:defRPr sz="1500"/>
            </a:lvl2pPr>
            <a:lvl3pPr>
              <a:defRPr sz="1350"/>
            </a:lvl3pPr>
            <a:lvl4pPr>
              <a:defRPr sz="1200"/>
            </a:lvl4pPr>
            <a:lvl5pPr>
              <a:defRPr sz="1200"/>
            </a:lvl5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z="1350"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p>
            <a:pPr lvl="0" fontAlgn="base"/>
            <a:endParaRPr lang="zh-CN" altLang="en-US" strike="noStrike" noProof="1" dirty="0"/>
          </a:p>
        </p:txBody>
      </p:sp>
      <p:sp>
        <p:nvSpPr>
          <p:cNvPr id="8" name="页脚占位符 7"/>
          <p:cNvSpPr>
            <a:spLocks noGrp="1"/>
          </p:cNvSpPr>
          <p:nvPr>
            <p:ph type="ftr" sz="quarter" idx="11"/>
          </p:nvPr>
        </p:nvSpPr>
        <p:spPr/>
        <p:txBody>
          <a:bodyPr/>
          <a:p>
            <a:pPr lvl="0" fontAlgn="base"/>
            <a:endParaRPr lang="zh-CN" altLang="en-US" strike="noStrike" noProof="1" dirty="0"/>
          </a:p>
        </p:txBody>
      </p:sp>
      <p:sp>
        <p:nvSpPr>
          <p:cNvPr id="9" name="灯片编号占位符 8"/>
          <p:cNvSpPr>
            <a:spLocks noGrp="1"/>
          </p:cNvSpPr>
          <p:nvPr>
            <p:ph type="sldNum" sz="quarter" idx="12"/>
          </p:nvPr>
        </p:nvSpPr>
        <p:spPr/>
        <p:txBody>
          <a:bodyPr/>
          <a:p>
            <a:pPr lvl="0" fontAlgn="base"/>
            <a:fld id="{9A0DB2DC-4C9A-4742-B13C-FB6460FD3503}" type="slidenum">
              <a:rPr lang="zh-CN" altLang="en-US" strike="noStrike" noProof="1" dirty="0">
                <a:latin typeface="Verdana" panose="020B0604030504040204" pitchFamily="34" charset="0"/>
                <a:ea typeface="宋体" panose="02010600030101010101" pitchFamily="2" charset="-122"/>
                <a:cs typeface="+mn-ea"/>
              </a:rPr>
            </a:fld>
            <a:endParaRPr lang="zh-CN" altLang="en-US" strike="noStrike" noProof="1" dirty="0"/>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dirty="0" smtClean="0"/>
              <a:t>单击此处编辑母版标题样式</a:t>
            </a:r>
            <a:endParaRPr lang="zh-CN" altLang="en-US" strike="noStrike" noProof="1" dirty="0"/>
          </a:p>
        </p:txBody>
      </p:sp>
      <p:sp>
        <p:nvSpPr>
          <p:cNvPr id="3" name="日期占位符 2"/>
          <p:cNvSpPr>
            <a:spLocks noGrp="1"/>
          </p:cNvSpPr>
          <p:nvPr>
            <p:ph type="dt" sz="half" idx="10"/>
          </p:nvPr>
        </p:nvSpPr>
        <p:spPr/>
        <p:txBody>
          <a:bodyPr/>
          <a:p>
            <a:pPr lvl="0" fontAlgn="base"/>
            <a:endParaRPr lang="zh-CN" altLang="en-US" strike="noStrike" noProof="1" dirty="0"/>
          </a:p>
        </p:txBody>
      </p:sp>
      <p:sp>
        <p:nvSpPr>
          <p:cNvPr id="4" name="页脚占位符 3"/>
          <p:cNvSpPr>
            <a:spLocks noGrp="1"/>
          </p:cNvSpPr>
          <p:nvPr>
            <p:ph type="ftr" sz="quarter" idx="11"/>
          </p:nvPr>
        </p:nvSpPr>
        <p:spPr/>
        <p:txBody>
          <a:bodyPr/>
          <a:p>
            <a:pPr lvl="0" fontAlgn="base"/>
            <a:endParaRPr lang="zh-CN" altLang="en-US" strike="noStrike" noProof="1" dirty="0"/>
          </a:p>
        </p:txBody>
      </p:sp>
      <p:sp>
        <p:nvSpPr>
          <p:cNvPr id="5" name="灯片编号占位符 4"/>
          <p:cNvSpPr>
            <a:spLocks noGrp="1"/>
          </p:cNvSpPr>
          <p:nvPr>
            <p:ph type="sldNum" sz="quarter" idx="12"/>
          </p:nvPr>
        </p:nvSpPr>
        <p:spPr/>
        <p:txBody>
          <a:bodyPr/>
          <a:p>
            <a:pPr lvl="0" fontAlgn="base"/>
            <a:fld id="{9A0DB2DC-4C9A-4742-B13C-FB6460FD3503}" type="slidenum">
              <a:rPr lang="zh-CN" altLang="en-US" strike="noStrike" noProof="1" dirty="0">
                <a:latin typeface="Verdana" panose="020B0604030504040204" pitchFamily="34" charset="0"/>
                <a:ea typeface="宋体" panose="02010600030101010101" pitchFamily="2" charset="-122"/>
                <a:cs typeface="+mn-ea"/>
              </a:rPr>
            </a:fld>
            <a:endParaRPr lang="zh-CN" altLang="en-US" strike="noStrike" noProof="1" dirty="0"/>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空白">
    <p:bg>
      <p:bgPr>
        <a:no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lvl="0" fontAlgn="base"/>
            <a:endParaRPr lang="zh-CN" altLang="en-US" strike="noStrike" noProof="1" dirty="0"/>
          </a:p>
        </p:txBody>
      </p:sp>
      <p:sp>
        <p:nvSpPr>
          <p:cNvPr id="3" name="页脚占位符 2"/>
          <p:cNvSpPr>
            <a:spLocks noGrp="1"/>
          </p:cNvSpPr>
          <p:nvPr>
            <p:ph type="ftr" sz="quarter" idx="11"/>
          </p:nvPr>
        </p:nvSpPr>
        <p:spPr/>
        <p:txBody>
          <a:bodyPr/>
          <a:p>
            <a:pPr lvl="0" fontAlgn="base"/>
            <a:endParaRPr lang="zh-CN" altLang="en-US" strike="noStrike" noProof="1" dirty="0"/>
          </a:p>
        </p:txBody>
      </p:sp>
      <p:sp>
        <p:nvSpPr>
          <p:cNvPr id="4" name="灯片编号占位符 3"/>
          <p:cNvSpPr>
            <a:spLocks noGrp="1"/>
          </p:cNvSpPr>
          <p:nvPr>
            <p:ph type="sldNum" sz="quarter" idx="12"/>
          </p:nvPr>
        </p:nvSpPr>
        <p:spPr/>
        <p:txBody>
          <a:bodyPr/>
          <a:p>
            <a:pPr lvl="0" fontAlgn="base"/>
            <a:fld id="{9A0DB2DC-4C9A-4742-B13C-FB6460FD3503}" type="slidenum">
              <a:rPr lang="zh-CN" altLang="en-US" strike="noStrike" noProof="1" dirty="0">
                <a:latin typeface="Verdana" panose="020B0604030504040204" pitchFamily="34" charset="0"/>
                <a:ea typeface="宋体" panose="02010600030101010101" pitchFamily="2" charset="-122"/>
                <a:cs typeface="+mn-ea"/>
              </a:rPr>
            </a:fld>
            <a:endParaRPr lang="zh-CN" altLang="en-US" strike="noStrike" noProof="1" dirty="0"/>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lvl="0" fontAlgn="base"/>
            <a:endParaRPr lang="zh-CN" altLang="en-US" strike="noStrike" noProof="1" dirty="0"/>
          </a:p>
        </p:txBody>
      </p:sp>
      <p:sp>
        <p:nvSpPr>
          <p:cNvPr id="6" name="页脚占位符 5"/>
          <p:cNvSpPr>
            <a:spLocks noGrp="1"/>
          </p:cNvSpPr>
          <p:nvPr>
            <p:ph type="ftr" sz="quarter" idx="11"/>
          </p:nvPr>
        </p:nvSpPr>
        <p:spPr/>
        <p:txBody>
          <a:bodyPr/>
          <a:p>
            <a:pPr lvl="0" fontAlgn="base"/>
            <a:endParaRPr lang="zh-CN" altLang="en-US" strike="noStrike" noProof="1" dirty="0"/>
          </a:p>
        </p:txBody>
      </p:sp>
      <p:sp>
        <p:nvSpPr>
          <p:cNvPr id="7" name="灯片编号占位符 6"/>
          <p:cNvSpPr>
            <a:spLocks noGrp="1"/>
          </p:cNvSpPr>
          <p:nvPr>
            <p:ph type="sldNum" sz="quarter" idx="12"/>
          </p:nvPr>
        </p:nvSpPr>
        <p:spPr/>
        <p:txBody>
          <a:bodyPr/>
          <a:p>
            <a:pPr lvl="0" fontAlgn="base"/>
            <a:fld id="{9A0DB2DC-4C9A-4742-B13C-FB6460FD3503}" type="slidenum">
              <a:rPr lang="zh-CN" altLang="en-US" strike="noStrike" noProof="1" dirty="0">
                <a:latin typeface="Verdana" panose="020B0604030504040204" pitchFamily="34" charset="0"/>
                <a:ea typeface="宋体" panose="02010600030101010101" pitchFamily="2" charset="-122"/>
                <a:cs typeface="+mn-ea"/>
              </a:rPr>
            </a:fld>
            <a:endParaRPr lang="zh-CN" altLang="en-US" strike="noStrike" noProof="1" dirty="0"/>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95638" cy="1600200"/>
          </a:xfrm>
        </p:spPr>
        <p:txBody>
          <a:bodyPr anchor="t" anchorCtr="0">
            <a:normAutofit/>
          </a:bodyPr>
          <a:lstStyle>
            <a:lvl1pPr>
              <a:defRPr sz="3000"/>
            </a:lvl1pPr>
          </a:lstStyle>
          <a:p>
            <a:pPr fontAlgn="base"/>
            <a:r>
              <a:rPr lang="zh-CN" altLang="en-US" strike="noStrike" noProof="1" dirty="0" smtClean="0"/>
              <a:t>单击此处编辑母版标题样式</a:t>
            </a:r>
            <a:endParaRPr lang="zh-CN" altLang="en-US" strike="noStrike" noProof="1" dirty="0"/>
          </a:p>
        </p:txBody>
      </p:sp>
      <p:sp>
        <p:nvSpPr>
          <p:cNvPr id="3" name="图片占位符 2"/>
          <p:cNvSpPr>
            <a:spLocks noGrp="1"/>
          </p:cNvSpPr>
          <p:nvPr>
            <p:ph type="pic" idx="1"/>
          </p:nvPr>
        </p:nvSpPr>
        <p:spPr>
          <a:xfrm>
            <a:off x="4038600" y="457201"/>
            <a:ext cx="4477941"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fontAlgn="base"/>
            <a:endParaRPr lang="zh-CN" altLang="en-US" strike="noStrike" noProof="1"/>
          </a:p>
        </p:txBody>
      </p:sp>
      <p:sp>
        <p:nvSpPr>
          <p:cNvPr id="4" name="文本占位符 3"/>
          <p:cNvSpPr>
            <a:spLocks noGrp="1"/>
          </p:cNvSpPr>
          <p:nvPr>
            <p:ph type="body" sz="half" idx="2"/>
          </p:nvPr>
        </p:nvSpPr>
        <p:spPr>
          <a:xfrm>
            <a:off x="629841" y="2057400"/>
            <a:ext cx="3195638" cy="3811588"/>
          </a:xfrm>
        </p:spPr>
        <p:txBody>
          <a:bodyPr>
            <a:normAutofit/>
          </a:bodyPr>
          <a:lstStyle>
            <a:lvl1pPr marL="0" indent="0">
              <a:buNone/>
              <a:defRPr sz="15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fontAlgn="base"/>
            <a:r>
              <a:rPr lang="zh-CN" altLang="en-US" strike="noStrike" noProof="1" dirty="0" smtClean="0"/>
              <a:t>单击此处编辑母版文本样式</a:t>
            </a:r>
            <a:endParaRPr lang="zh-CN" altLang="en-US" strike="noStrike" noProof="1" dirty="0" smtClean="0"/>
          </a:p>
        </p:txBody>
      </p:sp>
      <p:sp>
        <p:nvSpPr>
          <p:cNvPr id="5" name="日期占位符 4"/>
          <p:cNvSpPr>
            <a:spLocks noGrp="1"/>
          </p:cNvSpPr>
          <p:nvPr>
            <p:ph type="dt" sz="half" idx="10"/>
          </p:nvPr>
        </p:nvSpPr>
        <p:spPr/>
        <p:txBody>
          <a:bodyPr/>
          <a:p>
            <a:pPr lvl="0" fontAlgn="base"/>
            <a:endParaRPr lang="zh-CN" altLang="en-US" strike="noStrike" noProof="1" dirty="0"/>
          </a:p>
        </p:txBody>
      </p:sp>
      <p:sp>
        <p:nvSpPr>
          <p:cNvPr id="6" name="页脚占位符 5"/>
          <p:cNvSpPr>
            <a:spLocks noGrp="1"/>
          </p:cNvSpPr>
          <p:nvPr>
            <p:ph type="ftr" sz="quarter" idx="11"/>
          </p:nvPr>
        </p:nvSpPr>
        <p:spPr/>
        <p:txBody>
          <a:bodyPr/>
          <a:p>
            <a:pPr lvl="0" fontAlgn="base"/>
            <a:endParaRPr lang="zh-CN" altLang="en-US" strike="noStrike" noProof="1" dirty="0"/>
          </a:p>
        </p:txBody>
      </p:sp>
      <p:sp>
        <p:nvSpPr>
          <p:cNvPr id="7" name="灯片编号占位符 6"/>
          <p:cNvSpPr>
            <a:spLocks noGrp="1"/>
          </p:cNvSpPr>
          <p:nvPr>
            <p:ph type="sldNum" sz="quarter" idx="12"/>
          </p:nvPr>
        </p:nvSpPr>
        <p:spPr/>
        <p:txBody>
          <a:bodyPr/>
          <a:p>
            <a:pPr lvl="0" fontAlgn="base"/>
            <a:fld id="{9A0DB2DC-4C9A-4742-B13C-FB6460FD3503}" type="slidenum">
              <a:rPr lang="zh-CN" altLang="en-US" strike="noStrike" noProof="1" dirty="0">
                <a:latin typeface="Verdana" panose="020B0604030504040204" pitchFamily="34" charset="0"/>
                <a:ea typeface="宋体" panose="02010600030101010101" pitchFamily="2" charset="-122"/>
                <a:cs typeface="+mn-ea"/>
              </a:rPr>
            </a:fld>
            <a:endParaRPr lang="zh-CN" altLang="en-US" strike="noStrike" noProof="1"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dirty="0" smtClean="0"/>
              <a:t>单击此处编辑母版标题样式</a:t>
            </a:r>
            <a:endParaRPr lang="zh-CN" altLang="en-US" strike="noStrike" noProof="1" dirty="0"/>
          </a:p>
        </p:txBody>
      </p:sp>
      <p:sp>
        <p:nvSpPr>
          <p:cNvPr id="3" name="内容占位符 2"/>
          <p:cNvSpPr>
            <a:spLocks noGrp="1"/>
          </p:cNvSpPr>
          <p:nvPr>
            <p:ph sz="half" idx="1"/>
          </p:nvPr>
        </p:nvSpPr>
        <p:spPr>
          <a:xfrm>
            <a:off x="566738" y="1752600"/>
            <a:ext cx="3920490" cy="4267200"/>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47248" y="1752600"/>
            <a:ext cx="3920490" cy="4267200"/>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p>
            <a:pPr lvl="0" fontAlgn="base"/>
            <a:endParaRPr lang="zh-CN" altLang="en-US" strike="noStrike" noProof="1" dirty="0"/>
          </a:p>
        </p:txBody>
      </p:sp>
      <p:sp>
        <p:nvSpPr>
          <p:cNvPr id="6" name="页脚占位符 5"/>
          <p:cNvSpPr>
            <a:spLocks noGrp="1"/>
          </p:cNvSpPr>
          <p:nvPr>
            <p:ph type="ftr" sz="quarter" idx="11"/>
          </p:nvPr>
        </p:nvSpPr>
        <p:spPr/>
        <p:txBody>
          <a:bodyPr/>
          <a:p>
            <a:pPr lvl="0" fontAlgn="base"/>
            <a:endParaRPr lang="zh-CN" altLang="en-US" strike="noStrike" noProof="1" dirty="0"/>
          </a:p>
        </p:txBody>
      </p:sp>
      <p:sp>
        <p:nvSpPr>
          <p:cNvPr id="7" name="灯片编号占位符 6"/>
          <p:cNvSpPr>
            <a:spLocks noGrp="1"/>
          </p:cNvSpPr>
          <p:nvPr>
            <p:ph type="sldNum" sz="quarter" idx="12"/>
          </p:nvPr>
        </p:nvSpPr>
        <p:spPr/>
        <p:txBody>
          <a:bodyPr/>
          <a:p>
            <a:pPr lvl="0" fontAlgn="base"/>
            <a:fld id="{9A0DB2DC-4C9A-4742-B13C-FB6460FD3503}" type="slidenum">
              <a:rPr lang="zh-CN" altLang="en-US" strike="noStrike" noProof="1" dirty="0">
                <a:latin typeface="Verdana" panose="020B0604030504040204" pitchFamily="34" charset="0"/>
                <a:ea typeface="宋体" panose="02010600030101010101" pitchFamily="2" charset="-122"/>
                <a:cs typeface="+mn-ea"/>
              </a:rPr>
            </a:fld>
            <a:endParaRPr lang="zh-CN" altLang="en-US" strike="noStrike" noProof="1" dirty="0"/>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fontAlgn="base"/>
            <a:endParaRPr lang="zh-CN" altLang="en-US" strike="noStrike" noProof="1" dirty="0"/>
          </a:p>
        </p:txBody>
      </p:sp>
      <p:sp>
        <p:nvSpPr>
          <p:cNvPr id="5" name="页脚占位符 4"/>
          <p:cNvSpPr>
            <a:spLocks noGrp="1"/>
          </p:cNvSpPr>
          <p:nvPr>
            <p:ph type="ftr" sz="quarter" idx="11"/>
          </p:nvPr>
        </p:nvSpPr>
        <p:spPr/>
        <p:txBody>
          <a:bodyPr/>
          <a:p>
            <a:pPr lvl="0" fontAlgn="base"/>
            <a:endParaRPr lang="zh-CN" altLang="en-US" strike="noStrike" noProof="1" dirty="0"/>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Verdana" panose="020B0604030504040204" pitchFamily="34" charset="0"/>
                <a:ea typeface="宋体" panose="02010600030101010101" pitchFamily="2" charset="-122"/>
                <a:cs typeface="+mn-ea"/>
              </a:rPr>
            </a:fld>
            <a:endParaRPr lang="zh-CN" altLang="en-US" strike="noStrike" noProof="1" dirty="0"/>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60741" y="333375"/>
            <a:ext cx="2006997" cy="5686425"/>
          </a:xfrm>
        </p:spPr>
        <p:txBody>
          <a:bodyPr vert="eaVert"/>
          <a:lstStyle/>
          <a:p>
            <a:pPr fontAlgn="base"/>
            <a:r>
              <a:rPr lang="zh-CN" altLang="en-US" strike="noStrike" noProof="1" dirty="0" smtClean="0"/>
              <a:t>单击此处编辑母版标题样式</a:t>
            </a:r>
            <a:endParaRPr lang="zh-CN" altLang="en-US" strike="noStrike" noProof="1" dirty="0"/>
          </a:p>
        </p:txBody>
      </p:sp>
      <p:sp>
        <p:nvSpPr>
          <p:cNvPr id="3" name="竖排文字占位符 2"/>
          <p:cNvSpPr>
            <a:spLocks noGrp="1"/>
          </p:cNvSpPr>
          <p:nvPr>
            <p:ph type="body" orient="vert" idx="1"/>
          </p:nvPr>
        </p:nvSpPr>
        <p:spPr>
          <a:xfrm>
            <a:off x="539750" y="333375"/>
            <a:ext cx="5904643" cy="5686425"/>
          </a:xfrm>
        </p:spPr>
        <p:txBody>
          <a:bodyPr vert="eaVert"/>
          <a:lstStyle/>
          <a:p>
            <a:pPr lvl="0" fontAlgn="base"/>
            <a:r>
              <a:rPr lang="zh-CN" altLang="en-US" strike="noStrike" noProof="1" dirty="0" smtClean="0"/>
              <a:t>单击此处编辑母版文本样式</a:t>
            </a:r>
            <a:endParaRPr lang="zh-CN" altLang="en-US" strike="noStrike" noProof="1" dirty="0" smtClean="0"/>
          </a:p>
          <a:p>
            <a:pPr lvl="1" fontAlgn="base"/>
            <a:r>
              <a:rPr lang="zh-CN" altLang="en-US" strike="noStrike" noProof="1" dirty="0" smtClean="0"/>
              <a:t>第二级</a:t>
            </a:r>
            <a:endParaRPr lang="zh-CN" altLang="en-US" strike="noStrike" noProof="1" dirty="0" smtClean="0"/>
          </a:p>
          <a:p>
            <a:pPr lvl="2" fontAlgn="base"/>
            <a:r>
              <a:rPr lang="zh-CN" altLang="en-US" strike="noStrike" noProof="1" dirty="0" smtClean="0"/>
              <a:t>第三级</a:t>
            </a:r>
            <a:endParaRPr lang="zh-CN" altLang="en-US" strike="noStrike" noProof="1" dirty="0" smtClean="0"/>
          </a:p>
          <a:p>
            <a:pPr lvl="3" fontAlgn="base"/>
            <a:r>
              <a:rPr lang="zh-CN" altLang="en-US" strike="noStrike" noProof="1" dirty="0" smtClean="0"/>
              <a:t>第四级</a:t>
            </a:r>
            <a:endParaRPr lang="zh-CN" altLang="en-US" strike="noStrike" noProof="1" dirty="0" smtClean="0"/>
          </a:p>
          <a:p>
            <a:pPr lvl="4" fontAlgn="base"/>
            <a:r>
              <a:rPr lang="zh-CN" altLang="en-US" strike="noStrike" noProof="1" dirty="0" smtClean="0"/>
              <a:t>第五级</a:t>
            </a:r>
            <a:endParaRPr lang="zh-CN" altLang="en-US" strike="noStrike" noProof="1" dirty="0"/>
          </a:p>
        </p:txBody>
      </p:sp>
      <p:sp>
        <p:nvSpPr>
          <p:cNvPr id="4" name="日期占位符 3"/>
          <p:cNvSpPr>
            <a:spLocks noGrp="1"/>
          </p:cNvSpPr>
          <p:nvPr>
            <p:ph type="dt" sz="half" idx="10"/>
          </p:nvPr>
        </p:nvSpPr>
        <p:spPr/>
        <p:txBody>
          <a:bodyPr/>
          <a:p>
            <a:pPr lvl="0" fontAlgn="base"/>
            <a:endParaRPr lang="zh-CN" altLang="en-US" strike="noStrike" noProof="1" dirty="0"/>
          </a:p>
        </p:txBody>
      </p:sp>
      <p:sp>
        <p:nvSpPr>
          <p:cNvPr id="5" name="页脚占位符 4"/>
          <p:cNvSpPr>
            <a:spLocks noGrp="1"/>
          </p:cNvSpPr>
          <p:nvPr>
            <p:ph type="ftr" sz="quarter" idx="11"/>
          </p:nvPr>
        </p:nvSpPr>
        <p:spPr/>
        <p:txBody>
          <a:bodyPr/>
          <a:p>
            <a:pPr lvl="0" fontAlgn="base"/>
            <a:endParaRPr lang="zh-CN" altLang="en-US" strike="noStrike" noProof="1" dirty="0"/>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Verdana" panose="020B0604030504040204" pitchFamily="34" charset="0"/>
                <a:ea typeface="宋体" panose="02010600030101010101" pitchFamily="2" charset="-122"/>
                <a:cs typeface="+mn-ea"/>
              </a:rPr>
            </a:fld>
            <a:endParaRPr lang="zh-CN" altLang="en-US" strike="noStrike" noProof="1" dirty="0"/>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dgm" preserve="1">
  <p:cSld name="标题和图示或组织结构图">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SmartArt 占位符 2"/>
          <p:cNvSpPr>
            <a:spLocks noGrp="1"/>
          </p:cNvSpPr>
          <p:nvPr>
            <p:ph type="pic" idx="1"/>
          </p:nvPr>
        </p:nvSpPr>
        <p:spPr/>
        <p:txBody>
          <a:bodyPr/>
          <a:lstStyle/>
          <a:p>
            <a:pPr fontAlgn="base"/>
            <a:endParaRPr lang="zh-CN" altLang="en-US" strike="noStrike" noProof="1"/>
          </a:p>
        </p:txBody>
      </p:sp>
      <p:sp>
        <p:nvSpPr>
          <p:cNvPr id="4" name="日期占位符 3"/>
          <p:cNvSpPr>
            <a:spLocks noGrp="1"/>
          </p:cNvSpPr>
          <p:nvPr>
            <p:ph type="dt" sz="half" idx="10"/>
          </p:nvPr>
        </p:nvSpPr>
        <p:spPr/>
        <p:txBody>
          <a:bodyPr/>
          <a:p>
            <a:pPr lvl="0" fontAlgn="base"/>
            <a:endParaRPr lang="zh-CN" altLang="en-US" strike="noStrike" noProof="1" dirty="0"/>
          </a:p>
        </p:txBody>
      </p:sp>
      <p:sp>
        <p:nvSpPr>
          <p:cNvPr id="5" name="页脚占位符 4"/>
          <p:cNvSpPr>
            <a:spLocks noGrp="1"/>
          </p:cNvSpPr>
          <p:nvPr>
            <p:ph type="ftr" sz="quarter" idx="11"/>
          </p:nvPr>
        </p:nvSpPr>
        <p:spPr/>
        <p:txBody>
          <a:bodyPr/>
          <a:p>
            <a:pPr lvl="0" fontAlgn="base"/>
            <a:endParaRPr lang="zh-CN" altLang="en-US" strike="noStrike" noProof="1" dirty="0"/>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Verdana" panose="020B0604030504040204" pitchFamily="34" charset="0"/>
                <a:ea typeface="宋体" panose="02010600030101010101" pitchFamily="2" charset="-122"/>
                <a:cs typeface="+mn-ea"/>
              </a:rPr>
            </a:fld>
            <a:endParaRPr lang="zh-CN" altLang="en-US" strike="noStrike" noProof="1" dirty="0"/>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sz="half" idx="1"/>
          </p:nvPr>
        </p:nvSpPr>
        <p:spPr>
          <a:xfrm>
            <a:off x="628650" y="1825625"/>
            <a:ext cx="3886200" cy="4351338"/>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29150" y="1825625"/>
            <a:ext cx="3886200" cy="4351338"/>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p>
            <a:pPr lvl="0" fontAlgn="base"/>
            <a:endParaRPr lang="zh-CN" altLang="en-US" strike="noStrike" noProof="1" dirty="0"/>
          </a:p>
        </p:txBody>
      </p:sp>
      <p:sp>
        <p:nvSpPr>
          <p:cNvPr id="6" name="页脚占位符 5"/>
          <p:cNvSpPr>
            <a:spLocks noGrp="1"/>
          </p:cNvSpPr>
          <p:nvPr>
            <p:ph type="ftr" sz="quarter" idx="11"/>
          </p:nvPr>
        </p:nvSpPr>
        <p:spPr/>
        <p:txBody>
          <a:bodyPr/>
          <a:p>
            <a:pPr lvl="0" fontAlgn="base"/>
            <a:endParaRPr lang="zh-CN" altLang="en-US" strike="noStrike" noProof="1" dirty="0"/>
          </a:p>
        </p:txBody>
      </p:sp>
      <p:sp>
        <p:nvSpPr>
          <p:cNvPr id="7" name="灯片编号占位符 6"/>
          <p:cNvSpPr>
            <a:spLocks noGrp="1"/>
          </p:cNvSpPr>
          <p:nvPr>
            <p:ph type="sldNum" sz="quarter" idx="12"/>
          </p:nvPr>
        </p:nvSpPr>
        <p:spPr/>
        <p:txBody>
          <a:bodyPr/>
          <a:p>
            <a:pPr lvl="0" fontAlgn="base"/>
            <a:fld id="{9A0DB2DC-4C9A-4742-B13C-FB6460FD3503}" type="slidenum">
              <a:rPr lang="zh-CN" altLang="en-US" strike="noStrike" noProof="1" dirty="0">
                <a:latin typeface="Verdana" panose="020B0604030504040204" pitchFamily="34" charset="0"/>
                <a:ea typeface="宋体" panose="02010600030101010101" pitchFamily="2" charset="-122"/>
                <a:cs typeface="+mn-ea"/>
              </a:rPr>
            </a:fld>
            <a:endParaRPr lang="zh-CN" altLang="en-US" strike="noStrike" noProof="1" dirty="0"/>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pPr fontAlgn="base"/>
            <a:r>
              <a:rPr lang="zh-CN" altLang="en-US" strike="noStrike" noProof="1" dirty="0" smtClean="0"/>
              <a:t>单击此处编辑母版标题样式</a:t>
            </a:r>
            <a:endParaRPr lang="zh-CN" altLang="en-US" strike="noStrike" noProof="1" dirty="0"/>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fontAlgn="base"/>
            <a:r>
              <a:rPr lang="zh-CN" altLang="en-US" strike="noStrike" noProof="1" dirty="0" smtClean="0"/>
              <a:t>单击此处编辑母版副标题样式</a:t>
            </a:r>
            <a:endParaRPr lang="zh-CN" altLang="en-US" strike="noStrike" noProof="1" dirty="0"/>
          </a:p>
        </p:txBody>
      </p:sp>
      <p:sp>
        <p:nvSpPr>
          <p:cNvPr id="4" name="日期占位符 3"/>
          <p:cNvSpPr>
            <a:spLocks noGrp="1"/>
          </p:cNvSpPr>
          <p:nvPr>
            <p:ph type="dt" sz="half" idx="10"/>
          </p:nvPr>
        </p:nvSpPr>
        <p:spPr/>
        <p:txBody>
          <a:bodyPr/>
          <a:p>
            <a:pPr lvl="0" fontAlgn="base"/>
            <a:endParaRPr lang="zh-CN" altLang="en-US" strike="noStrike" noProof="1" dirty="0"/>
          </a:p>
        </p:txBody>
      </p:sp>
      <p:sp>
        <p:nvSpPr>
          <p:cNvPr id="5" name="页脚占位符 4"/>
          <p:cNvSpPr>
            <a:spLocks noGrp="1"/>
          </p:cNvSpPr>
          <p:nvPr>
            <p:ph type="ftr" sz="quarter" idx="11"/>
          </p:nvPr>
        </p:nvSpPr>
        <p:spPr/>
        <p:txBody>
          <a:bodyPr/>
          <a:p>
            <a:pPr lvl="0" fontAlgn="base"/>
            <a:endParaRPr lang="zh-CN" altLang="en-US" strike="noStrike" noProof="1" dirty="0"/>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Verdana" panose="020B0604030504040204" pitchFamily="34" charset="0"/>
                <a:ea typeface="宋体" panose="02010600030101010101" pitchFamily="2" charset="-122"/>
                <a:cs typeface="+mn-ea"/>
              </a:rPr>
            </a:fld>
            <a:endParaRPr lang="zh-CN" altLang="en-US" strike="noStrike" noProof="1" dirty="0"/>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pPr fontAlgn="base"/>
            <a:r>
              <a:rPr lang="zh-CN" altLang="en-US" strike="noStrike" noProof="1" dirty="0" smtClean="0"/>
              <a:t>单击此处编辑母版标题样式</a:t>
            </a:r>
            <a:endParaRPr lang="zh-CN" altLang="en-US" strike="noStrike" noProof="1" dirty="0"/>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fontAlgn="base"/>
            <a:r>
              <a:rPr lang="zh-CN" altLang="en-US" strike="noStrike" noProof="1" dirty="0" smtClean="0"/>
              <a:t>单击此处编辑母版副标题样式</a:t>
            </a:r>
            <a:endParaRPr lang="zh-CN" altLang="en-US" strike="noStrike" noProof="1" dirty="0"/>
          </a:p>
        </p:txBody>
      </p:sp>
      <p:sp>
        <p:nvSpPr>
          <p:cNvPr id="4" name="日期占位符 3"/>
          <p:cNvSpPr>
            <a:spLocks noGrp="1"/>
          </p:cNvSpPr>
          <p:nvPr>
            <p:ph type="dt" sz="half" idx="10"/>
          </p:nvPr>
        </p:nvSpPr>
        <p:spPr/>
        <p:txBody>
          <a:bodyPr/>
          <a:p>
            <a:pPr lvl="0" fontAlgn="base"/>
            <a:endParaRPr lang="zh-CN" altLang="en-US" strike="noStrike" noProof="1" dirty="0"/>
          </a:p>
        </p:txBody>
      </p:sp>
      <p:sp>
        <p:nvSpPr>
          <p:cNvPr id="5" name="页脚占位符 4"/>
          <p:cNvSpPr>
            <a:spLocks noGrp="1"/>
          </p:cNvSpPr>
          <p:nvPr>
            <p:ph type="ftr" sz="quarter" idx="11"/>
          </p:nvPr>
        </p:nvSpPr>
        <p:spPr/>
        <p:txBody>
          <a:bodyPr/>
          <a:p>
            <a:pPr lvl="0" fontAlgn="base"/>
            <a:endParaRPr lang="zh-CN" altLang="en-US" strike="noStrike" noProof="1" dirty="0"/>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Verdana" panose="020B0604030504040204" pitchFamily="34" charset="0"/>
                <a:ea typeface="宋体" panose="02010600030101010101" pitchFamily="2" charset="-122"/>
                <a:cs typeface="+mn-ea"/>
              </a:rPr>
            </a:fld>
            <a:endParaRPr lang="zh-CN" altLang="en-US" strike="noStrike" noProof="1" dirty="0"/>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xAndTwoObj" preserve="1">
  <p:cSld name="标题，文本与两项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sz="half" idx="1"/>
          </p:nvPr>
        </p:nvSpPr>
        <p:spPr>
          <a:xfrm>
            <a:off x="628650" y="1825625"/>
            <a:ext cx="3886200" cy="4351338"/>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quarter" idx="2"/>
          </p:nvPr>
        </p:nvSpPr>
        <p:spPr>
          <a:xfrm>
            <a:off x="4629150" y="1825625"/>
            <a:ext cx="3886200" cy="2098675"/>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内容占位符 4"/>
          <p:cNvSpPr>
            <a:spLocks noGrp="1"/>
          </p:cNvSpPr>
          <p:nvPr>
            <p:ph sz="quarter" idx="3"/>
          </p:nvPr>
        </p:nvSpPr>
        <p:spPr>
          <a:xfrm>
            <a:off x="4629150" y="4076700"/>
            <a:ext cx="3886200" cy="2100263"/>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6" name="日期占位符 5"/>
          <p:cNvSpPr>
            <a:spLocks noGrp="1"/>
          </p:cNvSpPr>
          <p:nvPr>
            <p:ph type="dt" sz="half" idx="10"/>
          </p:nvPr>
        </p:nvSpPr>
        <p:spPr/>
        <p:txBody>
          <a:bodyPr/>
          <a:p>
            <a:pPr lvl="0" fontAlgn="base"/>
            <a:endParaRPr lang="zh-CN" altLang="en-US" strike="noStrike" noProof="1" dirty="0"/>
          </a:p>
        </p:txBody>
      </p:sp>
      <p:sp>
        <p:nvSpPr>
          <p:cNvPr id="7" name="页脚占位符 6"/>
          <p:cNvSpPr>
            <a:spLocks noGrp="1"/>
          </p:cNvSpPr>
          <p:nvPr>
            <p:ph type="ftr" sz="quarter" idx="11"/>
          </p:nvPr>
        </p:nvSpPr>
        <p:spPr/>
        <p:txBody>
          <a:bodyPr/>
          <a:p>
            <a:pPr lvl="0" fontAlgn="base"/>
            <a:endParaRPr lang="zh-CN" altLang="en-US" strike="noStrike" noProof="1" dirty="0"/>
          </a:p>
        </p:txBody>
      </p:sp>
      <p:sp>
        <p:nvSpPr>
          <p:cNvPr id="8" name="灯片编号占位符 7"/>
          <p:cNvSpPr>
            <a:spLocks noGrp="1"/>
          </p:cNvSpPr>
          <p:nvPr>
            <p:ph type="sldNum" sz="quarter" idx="12"/>
          </p:nvPr>
        </p:nvSpPr>
        <p:spPr/>
        <p:txBody>
          <a:bodyPr/>
          <a:p>
            <a:pPr lvl="0" fontAlgn="base"/>
            <a:fld id="{9A0DB2DC-4C9A-4742-B13C-FB6460FD3503}" type="slidenum">
              <a:rPr lang="zh-CN" altLang="en-US" strike="noStrike" noProof="1" dirty="0">
                <a:latin typeface="Verdana" panose="020B0604030504040204" pitchFamily="34" charset="0"/>
                <a:ea typeface="宋体" panose="02010600030101010101" pitchFamily="2" charset="-122"/>
                <a:cs typeface="+mn-ea"/>
              </a:rPr>
            </a:fld>
            <a:endParaRPr lang="zh-CN" altLang="en-US" strike="noStrike" noProof="1" dirty="0"/>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pPr fontAlgn="base"/>
            <a:r>
              <a:rPr lang="zh-CN" altLang="en-US" strike="noStrike" noProof="1" dirty="0" smtClean="0"/>
              <a:t>单击此处编辑母版标题样式</a:t>
            </a:r>
            <a:endParaRPr lang="zh-CN" altLang="en-US" strike="noStrike" noProof="1" dirty="0"/>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fontAlgn="base"/>
            <a:r>
              <a:rPr lang="zh-CN" altLang="en-US" strike="noStrike" noProof="1" dirty="0" smtClean="0"/>
              <a:t>单击此处编辑母版副标题样式</a:t>
            </a:r>
            <a:endParaRPr lang="zh-CN" altLang="en-US" strike="noStrike" noProof="1" dirty="0"/>
          </a:p>
        </p:txBody>
      </p:sp>
      <p:sp>
        <p:nvSpPr>
          <p:cNvPr id="4" name="日期占位符 3"/>
          <p:cNvSpPr>
            <a:spLocks noGrp="1"/>
          </p:cNvSpPr>
          <p:nvPr>
            <p:ph type="dt" sz="half" idx="10"/>
          </p:nvPr>
        </p:nvSpPr>
        <p:spPr/>
        <p:txBody>
          <a:bodyPr/>
          <a:p>
            <a:pPr lvl="0" fontAlgn="base"/>
            <a:endParaRPr lang="zh-CN" altLang="en-US" strike="noStrike" noProof="1" dirty="0"/>
          </a:p>
        </p:txBody>
      </p:sp>
      <p:sp>
        <p:nvSpPr>
          <p:cNvPr id="5" name="页脚占位符 4"/>
          <p:cNvSpPr>
            <a:spLocks noGrp="1"/>
          </p:cNvSpPr>
          <p:nvPr>
            <p:ph type="ftr" sz="quarter" idx="11"/>
          </p:nvPr>
        </p:nvSpPr>
        <p:spPr/>
        <p:txBody>
          <a:bodyPr/>
          <a:p>
            <a:pPr lvl="0" fontAlgn="base"/>
            <a:endParaRPr lang="zh-CN" altLang="en-US" strike="noStrike" noProof="1" dirty="0"/>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Verdana" panose="020B0604030504040204" pitchFamily="34" charset="0"/>
                <a:ea typeface="宋体" panose="02010600030101010101" pitchFamily="2" charset="-122"/>
                <a:cs typeface="+mn-ea"/>
              </a:rPr>
            </a:fld>
            <a:endParaRPr lang="zh-CN" altLang="en-US" strike="noStrike" noProof="1" dirty="0"/>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pPr fontAlgn="base"/>
            <a:r>
              <a:rPr lang="zh-CN" altLang="en-US" strike="noStrike" noProof="1" dirty="0" smtClean="0"/>
              <a:t>单击此处编辑母版标题样式</a:t>
            </a:r>
            <a:endParaRPr lang="zh-CN" altLang="en-US" strike="noStrike" noProof="1" dirty="0"/>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fontAlgn="base"/>
            <a:r>
              <a:rPr lang="zh-CN" altLang="en-US" strike="noStrike" noProof="1" dirty="0" smtClean="0"/>
              <a:t>单击此处编辑母版副标题样式</a:t>
            </a:r>
            <a:endParaRPr lang="zh-CN" altLang="en-US" strike="noStrike" noProof="1" dirty="0"/>
          </a:p>
        </p:txBody>
      </p:sp>
      <p:sp>
        <p:nvSpPr>
          <p:cNvPr id="4" name="日期占位符 3"/>
          <p:cNvSpPr>
            <a:spLocks noGrp="1"/>
          </p:cNvSpPr>
          <p:nvPr>
            <p:ph type="dt" sz="half" idx="10"/>
          </p:nvPr>
        </p:nvSpPr>
        <p:spPr/>
        <p:txBody>
          <a:bodyPr/>
          <a:p>
            <a:pPr lvl="0" fontAlgn="base"/>
            <a:endParaRPr lang="zh-CN" altLang="en-US" strike="noStrike" noProof="1" dirty="0"/>
          </a:p>
        </p:txBody>
      </p:sp>
      <p:sp>
        <p:nvSpPr>
          <p:cNvPr id="5" name="页脚占位符 4"/>
          <p:cNvSpPr>
            <a:spLocks noGrp="1"/>
          </p:cNvSpPr>
          <p:nvPr>
            <p:ph type="ftr" sz="quarter" idx="11"/>
          </p:nvPr>
        </p:nvSpPr>
        <p:spPr/>
        <p:txBody>
          <a:bodyPr/>
          <a:p>
            <a:pPr lvl="0" fontAlgn="base"/>
            <a:endParaRPr lang="zh-CN" altLang="en-US" strike="noStrike" noProof="1" dirty="0"/>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Verdana" panose="020B0604030504040204" pitchFamily="34" charset="0"/>
                <a:ea typeface="宋体" panose="02010600030101010101" pitchFamily="2" charset="-122"/>
                <a:cs typeface="+mn-ea"/>
              </a:rPr>
            </a:fld>
            <a:endParaRPr lang="zh-CN" altLang="en-US" strike="noStrike" noProof="1" dirty="0"/>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pPr fontAlgn="base"/>
            <a:r>
              <a:rPr lang="zh-CN" altLang="en-US" strike="noStrike" noProof="1" dirty="0" smtClean="0"/>
              <a:t>单击此处编辑母版标题样式</a:t>
            </a:r>
            <a:endParaRPr lang="zh-CN" altLang="en-US" strike="noStrike" noProof="1" dirty="0"/>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fontAlgn="base"/>
            <a:r>
              <a:rPr lang="zh-CN" altLang="en-US" strike="noStrike" noProof="1" dirty="0" smtClean="0"/>
              <a:t>单击此处编辑母版副标题样式</a:t>
            </a:r>
            <a:endParaRPr lang="zh-CN" altLang="en-US" strike="noStrike" noProof="1" dirty="0"/>
          </a:p>
        </p:txBody>
      </p:sp>
      <p:sp>
        <p:nvSpPr>
          <p:cNvPr id="4" name="日期占位符 3"/>
          <p:cNvSpPr>
            <a:spLocks noGrp="1"/>
          </p:cNvSpPr>
          <p:nvPr>
            <p:ph type="dt" sz="half" idx="10"/>
          </p:nvPr>
        </p:nvSpPr>
        <p:spPr/>
        <p:txBody>
          <a:bodyPr/>
          <a:p>
            <a:pPr lvl="0" fontAlgn="base"/>
            <a:endParaRPr lang="zh-CN" altLang="en-US" strike="noStrike" noProof="1" dirty="0"/>
          </a:p>
        </p:txBody>
      </p:sp>
      <p:sp>
        <p:nvSpPr>
          <p:cNvPr id="5" name="页脚占位符 4"/>
          <p:cNvSpPr>
            <a:spLocks noGrp="1"/>
          </p:cNvSpPr>
          <p:nvPr>
            <p:ph type="ftr" sz="quarter" idx="11"/>
          </p:nvPr>
        </p:nvSpPr>
        <p:spPr/>
        <p:txBody>
          <a:bodyPr/>
          <a:p>
            <a:pPr lvl="0" fontAlgn="base"/>
            <a:endParaRPr lang="zh-CN" altLang="en-US" strike="noStrike" noProof="1" dirty="0"/>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Verdana" panose="020B0604030504040204" pitchFamily="34" charset="0"/>
                <a:ea typeface="宋体" panose="02010600030101010101" pitchFamily="2" charset="-122"/>
                <a:cs typeface="+mn-ea"/>
              </a:rPr>
            </a:fld>
            <a:endParaRPr lang="zh-CN" altLang="en-US" strike="noStrike" noProof="1"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6"/>
            <a:ext cx="7886700" cy="970222"/>
          </a:xfrm>
        </p:spPr>
        <p:txBody>
          <a:bodyPr/>
          <a:lstStyle>
            <a:lvl1pPr algn="ctr">
              <a:defRPr/>
            </a:lvl1pPr>
          </a:lstStyle>
          <a:p>
            <a:pPr fontAlgn="base"/>
            <a:r>
              <a:rPr lang="zh-CN" altLang="en-US" strike="noStrike" noProof="1" dirty="0" smtClean="0"/>
              <a:t>单击此处编辑母版标题样式</a:t>
            </a:r>
            <a:endParaRPr lang="zh-CN" altLang="en-US" strike="noStrike" noProof="1" dirty="0"/>
          </a:p>
        </p:txBody>
      </p:sp>
      <p:sp>
        <p:nvSpPr>
          <p:cNvPr id="3" name="文本占位符 2"/>
          <p:cNvSpPr>
            <a:spLocks noGrp="1"/>
          </p:cNvSpPr>
          <p:nvPr>
            <p:ph type="body" idx="1"/>
          </p:nvPr>
        </p:nvSpPr>
        <p:spPr>
          <a:xfrm>
            <a:off x="944793" y="1567346"/>
            <a:ext cx="3526380" cy="710095"/>
          </a:xfrm>
        </p:spPr>
        <p:txBody>
          <a:bodyPr anchor="ctr" anchorCtr="0">
            <a:normAutofit/>
          </a:bodyPr>
          <a:lstStyle>
            <a:lvl1pPr marL="0" indent="0">
              <a:buNone/>
              <a:defRPr sz="21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fontAlgn="base"/>
            <a:r>
              <a:rPr lang="zh-CN" altLang="en-US" strike="noStrike" noProof="1" dirty="0" smtClean="0"/>
              <a:t>单击此处编辑母版文本样式</a:t>
            </a:r>
            <a:endParaRPr lang="zh-CN" altLang="en-US" strike="noStrike" noProof="1" dirty="0" smtClean="0"/>
          </a:p>
        </p:txBody>
      </p:sp>
      <p:sp>
        <p:nvSpPr>
          <p:cNvPr id="4" name="内容占位符 3"/>
          <p:cNvSpPr>
            <a:spLocks noGrp="1"/>
          </p:cNvSpPr>
          <p:nvPr>
            <p:ph sz="half" idx="2"/>
          </p:nvPr>
        </p:nvSpPr>
        <p:spPr>
          <a:xfrm>
            <a:off x="944793" y="2338388"/>
            <a:ext cx="3526380" cy="3785964"/>
          </a:xfrm>
        </p:spPr>
        <p:txBody>
          <a:bodyPr>
            <a:normAutofit/>
          </a:bodyPr>
          <a:lstStyle>
            <a:lvl1pPr>
              <a:defRPr sz="1800"/>
            </a:lvl1pPr>
            <a:lvl2pPr>
              <a:defRPr sz="1500"/>
            </a:lvl2pPr>
            <a:lvl3pPr>
              <a:defRPr sz="1350"/>
            </a:lvl3pPr>
            <a:lvl4pPr>
              <a:defRPr sz="1200"/>
            </a:lvl4pPr>
            <a:lvl5pPr>
              <a:defRPr sz="1200"/>
            </a:lvl5pPr>
          </a:lstStyle>
          <a:p>
            <a:pPr lvl="0" fontAlgn="base"/>
            <a:r>
              <a:rPr lang="zh-CN" altLang="en-US" strike="noStrike" noProof="1" dirty="0" smtClean="0"/>
              <a:t>单击此处编辑母版文本样式</a:t>
            </a:r>
            <a:endParaRPr lang="zh-CN" altLang="en-US" strike="noStrike" noProof="1" dirty="0" smtClean="0"/>
          </a:p>
          <a:p>
            <a:pPr lvl="1" fontAlgn="base"/>
            <a:r>
              <a:rPr lang="zh-CN" altLang="en-US" strike="noStrike" noProof="1" dirty="0" smtClean="0"/>
              <a:t>第二级</a:t>
            </a:r>
            <a:endParaRPr lang="zh-CN" altLang="en-US" strike="noStrike" noProof="1" dirty="0" smtClean="0"/>
          </a:p>
          <a:p>
            <a:pPr lvl="2" fontAlgn="base"/>
            <a:r>
              <a:rPr lang="zh-CN" altLang="en-US" sz="1350" strike="noStrike" noProof="1" dirty="0" smtClean="0"/>
              <a:t>第三级</a:t>
            </a:r>
            <a:endParaRPr lang="zh-CN" altLang="en-US" strike="noStrike" noProof="1" dirty="0" smtClean="0"/>
          </a:p>
          <a:p>
            <a:pPr lvl="3" fontAlgn="base"/>
            <a:r>
              <a:rPr lang="zh-CN" altLang="en-US" strike="noStrike" noProof="1" dirty="0" smtClean="0"/>
              <a:t>第四级</a:t>
            </a:r>
            <a:endParaRPr lang="zh-CN" altLang="en-US" strike="noStrike" noProof="1" dirty="0" smtClean="0"/>
          </a:p>
          <a:p>
            <a:pPr lvl="4" fontAlgn="base"/>
            <a:r>
              <a:rPr lang="zh-CN" altLang="en-US" strike="noStrike" noProof="1" dirty="0" smtClean="0"/>
              <a:t>第五级</a:t>
            </a:r>
            <a:endParaRPr lang="zh-CN" altLang="en-US" strike="noStrike" noProof="1" dirty="0"/>
          </a:p>
        </p:txBody>
      </p:sp>
      <p:sp>
        <p:nvSpPr>
          <p:cNvPr id="5" name="文本占位符 4"/>
          <p:cNvSpPr>
            <a:spLocks noGrp="1"/>
          </p:cNvSpPr>
          <p:nvPr>
            <p:ph type="body" sz="quarter" idx="3"/>
          </p:nvPr>
        </p:nvSpPr>
        <p:spPr>
          <a:xfrm>
            <a:off x="4717212" y="1567346"/>
            <a:ext cx="3526381" cy="710095"/>
          </a:xfrm>
        </p:spPr>
        <p:txBody>
          <a:bodyPr vert="horz" lIns="91440" tIns="45720" rIns="91440" bIns="45720" rtlCol="0" anchor="ctr" anchorCtr="0">
            <a:normAutofit/>
          </a:bodyPr>
          <a:lstStyle>
            <a:lvl1pPr marL="171450" indent="-171450">
              <a:buNone/>
              <a:defRPr lang="zh-CN" altLang="en-US" b="0" smtClean="0"/>
            </a:lvl1pPr>
          </a:lstStyle>
          <a:p>
            <a:pPr marL="0" lvl="0" indent="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4717212" y="2357460"/>
            <a:ext cx="3526381" cy="3766892"/>
          </a:xfrm>
        </p:spPr>
        <p:txBody>
          <a:bodyPr>
            <a:normAutofit/>
          </a:bodyPr>
          <a:lstStyle>
            <a:lvl1pPr>
              <a:defRPr sz="1800"/>
            </a:lvl1pPr>
            <a:lvl2pPr>
              <a:defRPr sz="1500"/>
            </a:lvl2pPr>
            <a:lvl3pPr>
              <a:defRPr sz="1350"/>
            </a:lvl3pPr>
            <a:lvl4pPr>
              <a:defRPr sz="1200"/>
            </a:lvl4pPr>
            <a:lvl5pPr>
              <a:defRPr sz="1200"/>
            </a:lvl5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z="1350"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p>
            <a:pPr lvl="0" fontAlgn="base"/>
            <a:endParaRPr lang="zh-CN" altLang="en-US" strike="noStrike" noProof="1" dirty="0"/>
          </a:p>
        </p:txBody>
      </p:sp>
      <p:sp>
        <p:nvSpPr>
          <p:cNvPr id="8" name="页脚占位符 7"/>
          <p:cNvSpPr>
            <a:spLocks noGrp="1"/>
          </p:cNvSpPr>
          <p:nvPr>
            <p:ph type="ftr" sz="quarter" idx="11"/>
          </p:nvPr>
        </p:nvSpPr>
        <p:spPr/>
        <p:txBody>
          <a:bodyPr/>
          <a:p>
            <a:pPr lvl="0" fontAlgn="base"/>
            <a:endParaRPr lang="zh-CN" altLang="en-US" strike="noStrike" noProof="1" dirty="0"/>
          </a:p>
        </p:txBody>
      </p:sp>
      <p:sp>
        <p:nvSpPr>
          <p:cNvPr id="9" name="灯片编号占位符 8"/>
          <p:cNvSpPr>
            <a:spLocks noGrp="1"/>
          </p:cNvSpPr>
          <p:nvPr>
            <p:ph type="sldNum" sz="quarter" idx="12"/>
          </p:nvPr>
        </p:nvSpPr>
        <p:spPr/>
        <p:txBody>
          <a:bodyPr/>
          <a:p>
            <a:pPr lvl="0" fontAlgn="base"/>
            <a:fld id="{9A0DB2DC-4C9A-4742-B13C-FB6460FD3503}" type="slidenum">
              <a:rPr lang="zh-CN" altLang="en-US" strike="noStrike" noProof="1" dirty="0">
                <a:latin typeface="Verdana" panose="020B0604030504040204" pitchFamily="34" charset="0"/>
                <a:ea typeface="宋体" panose="02010600030101010101" pitchFamily="2" charset="-122"/>
                <a:cs typeface="+mn-ea"/>
              </a:rPr>
            </a:fld>
            <a:endParaRPr lang="zh-CN" altLang="en-US" strike="noStrike" noProof="1" dirty="0"/>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pPr fontAlgn="base"/>
            <a:r>
              <a:rPr lang="zh-CN" altLang="en-US" strike="noStrike" noProof="1" dirty="0" smtClean="0"/>
              <a:t>单击此处编辑母版标题样式</a:t>
            </a:r>
            <a:endParaRPr lang="zh-CN" altLang="en-US" strike="noStrike" noProof="1" dirty="0"/>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fontAlgn="base"/>
            <a:r>
              <a:rPr lang="zh-CN" altLang="en-US" strike="noStrike" noProof="1" dirty="0" smtClean="0"/>
              <a:t>单击此处编辑母版副标题样式</a:t>
            </a:r>
            <a:endParaRPr lang="zh-CN" altLang="en-US" strike="noStrike" noProof="1" dirty="0"/>
          </a:p>
        </p:txBody>
      </p:sp>
      <p:sp>
        <p:nvSpPr>
          <p:cNvPr id="4" name="日期占位符 3"/>
          <p:cNvSpPr>
            <a:spLocks noGrp="1"/>
          </p:cNvSpPr>
          <p:nvPr>
            <p:ph type="dt" sz="half" idx="10"/>
          </p:nvPr>
        </p:nvSpPr>
        <p:spPr/>
        <p:txBody>
          <a:bodyPr/>
          <a:p>
            <a:pPr lvl="0" fontAlgn="base"/>
            <a:endParaRPr lang="zh-CN" altLang="en-US" strike="noStrike" noProof="1" dirty="0"/>
          </a:p>
        </p:txBody>
      </p:sp>
      <p:sp>
        <p:nvSpPr>
          <p:cNvPr id="5" name="页脚占位符 4"/>
          <p:cNvSpPr>
            <a:spLocks noGrp="1"/>
          </p:cNvSpPr>
          <p:nvPr>
            <p:ph type="ftr" sz="quarter" idx="11"/>
          </p:nvPr>
        </p:nvSpPr>
        <p:spPr/>
        <p:txBody>
          <a:bodyPr/>
          <a:p>
            <a:pPr lvl="0" fontAlgn="base"/>
            <a:endParaRPr lang="zh-CN" altLang="en-US" strike="noStrike" noProof="1" dirty="0"/>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Verdana" panose="020B0604030504040204" pitchFamily="34" charset="0"/>
                <a:ea typeface="宋体" panose="02010600030101010101" pitchFamily="2" charset="-122"/>
                <a:cs typeface="+mn-ea"/>
              </a:rPr>
            </a:fld>
            <a:endParaRPr lang="zh-CN" altLang="en-US" strike="noStrike" noProof="1" dirty="0"/>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pPr fontAlgn="base"/>
            <a:r>
              <a:rPr lang="zh-CN" altLang="en-US" strike="noStrike" noProof="1" dirty="0" smtClean="0"/>
              <a:t>单击此处编辑母版标题样式</a:t>
            </a:r>
            <a:endParaRPr lang="zh-CN" altLang="en-US" strike="noStrike" noProof="1" dirty="0"/>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fontAlgn="base"/>
            <a:r>
              <a:rPr lang="zh-CN" altLang="en-US" strike="noStrike" noProof="1" dirty="0" smtClean="0"/>
              <a:t>单击此处编辑母版副标题样式</a:t>
            </a:r>
            <a:endParaRPr lang="zh-CN" altLang="en-US" strike="noStrike" noProof="1" dirty="0"/>
          </a:p>
        </p:txBody>
      </p:sp>
      <p:sp>
        <p:nvSpPr>
          <p:cNvPr id="4" name="日期占位符 3"/>
          <p:cNvSpPr>
            <a:spLocks noGrp="1"/>
          </p:cNvSpPr>
          <p:nvPr>
            <p:ph type="dt" sz="half" idx="10"/>
          </p:nvPr>
        </p:nvSpPr>
        <p:spPr/>
        <p:txBody>
          <a:bodyPr/>
          <a:p>
            <a:pPr lvl="0" fontAlgn="base"/>
            <a:endParaRPr lang="zh-CN" altLang="en-US" strike="noStrike" noProof="1" dirty="0"/>
          </a:p>
        </p:txBody>
      </p:sp>
      <p:sp>
        <p:nvSpPr>
          <p:cNvPr id="5" name="页脚占位符 4"/>
          <p:cNvSpPr>
            <a:spLocks noGrp="1"/>
          </p:cNvSpPr>
          <p:nvPr>
            <p:ph type="ftr" sz="quarter" idx="11"/>
          </p:nvPr>
        </p:nvSpPr>
        <p:spPr/>
        <p:txBody>
          <a:bodyPr/>
          <a:p>
            <a:pPr lvl="0" fontAlgn="base"/>
            <a:endParaRPr lang="zh-CN" altLang="en-US" strike="noStrike" noProof="1" dirty="0"/>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Verdana" panose="020B0604030504040204" pitchFamily="34" charset="0"/>
                <a:ea typeface="宋体" panose="02010600030101010101" pitchFamily="2" charset="-122"/>
                <a:cs typeface="+mn-ea"/>
              </a:rPr>
            </a:fld>
            <a:endParaRPr lang="zh-CN" altLang="en-US" strike="noStrike" noProof="1" dirty="0"/>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pPr fontAlgn="base"/>
            <a:r>
              <a:rPr lang="zh-CN" altLang="en-US" strike="noStrike" noProof="1" dirty="0" smtClean="0"/>
              <a:t>单击此处编辑母版标题样式</a:t>
            </a:r>
            <a:endParaRPr lang="zh-CN" altLang="en-US" strike="noStrike" noProof="1" dirty="0"/>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fontAlgn="base"/>
            <a:r>
              <a:rPr lang="zh-CN" altLang="en-US" strike="noStrike" noProof="1" dirty="0" smtClean="0"/>
              <a:t>单击此处编辑母版副标题样式</a:t>
            </a:r>
            <a:endParaRPr lang="zh-CN" altLang="en-US" strike="noStrike" noProof="1" dirty="0"/>
          </a:p>
        </p:txBody>
      </p:sp>
      <p:sp>
        <p:nvSpPr>
          <p:cNvPr id="4" name="日期占位符 3"/>
          <p:cNvSpPr>
            <a:spLocks noGrp="1"/>
          </p:cNvSpPr>
          <p:nvPr>
            <p:ph type="dt" sz="half" idx="10"/>
          </p:nvPr>
        </p:nvSpPr>
        <p:spPr/>
        <p:txBody>
          <a:bodyPr/>
          <a:p>
            <a:pPr lvl="0" fontAlgn="base"/>
            <a:endParaRPr lang="zh-CN" altLang="en-US" strike="noStrike" noProof="1" dirty="0"/>
          </a:p>
        </p:txBody>
      </p:sp>
      <p:sp>
        <p:nvSpPr>
          <p:cNvPr id="5" name="页脚占位符 4"/>
          <p:cNvSpPr>
            <a:spLocks noGrp="1"/>
          </p:cNvSpPr>
          <p:nvPr>
            <p:ph type="ftr" sz="quarter" idx="11"/>
          </p:nvPr>
        </p:nvSpPr>
        <p:spPr/>
        <p:txBody>
          <a:bodyPr/>
          <a:p>
            <a:pPr lvl="0" fontAlgn="base"/>
            <a:endParaRPr lang="zh-CN" altLang="en-US" strike="noStrike" noProof="1" dirty="0"/>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Verdana" panose="020B0604030504040204" pitchFamily="34" charset="0"/>
                <a:ea typeface="宋体" panose="02010600030101010101" pitchFamily="2" charset="-122"/>
                <a:cs typeface="+mn-ea"/>
              </a:rPr>
            </a:fld>
            <a:endParaRPr lang="zh-CN" altLang="en-US" strike="noStrike" noProof="1" dirty="0"/>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pPr fontAlgn="base"/>
            <a:r>
              <a:rPr lang="zh-CN" altLang="en-US" strike="noStrike" noProof="1" dirty="0" smtClean="0"/>
              <a:t>单击此处编辑母版标题样式</a:t>
            </a:r>
            <a:endParaRPr lang="zh-CN" altLang="en-US" strike="noStrike" noProof="1" dirty="0"/>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fontAlgn="base"/>
            <a:r>
              <a:rPr lang="zh-CN" altLang="en-US" strike="noStrike" noProof="1" dirty="0" smtClean="0"/>
              <a:t>单击此处编辑母版副标题样式</a:t>
            </a:r>
            <a:endParaRPr lang="zh-CN" altLang="en-US" strike="noStrike" noProof="1" dirty="0"/>
          </a:p>
        </p:txBody>
      </p:sp>
      <p:sp>
        <p:nvSpPr>
          <p:cNvPr id="4" name="日期占位符 3"/>
          <p:cNvSpPr>
            <a:spLocks noGrp="1"/>
          </p:cNvSpPr>
          <p:nvPr>
            <p:ph type="dt" sz="half" idx="10"/>
          </p:nvPr>
        </p:nvSpPr>
        <p:spPr/>
        <p:txBody>
          <a:bodyPr/>
          <a:p>
            <a:pPr lvl="0" fontAlgn="base"/>
            <a:endParaRPr lang="zh-CN" altLang="en-US" strike="noStrike" noProof="1" dirty="0"/>
          </a:p>
        </p:txBody>
      </p:sp>
      <p:sp>
        <p:nvSpPr>
          <p:cNvPr id="5" name="页脚占位符 4"/>
          <p:cNvSpPr>
            <a:spLocks noGrp="1"/>
          </p:cNvSpPr>
          <p:nvPr>
            <p:ph type="ftr" sz="quarter" idx="11"/>
          </p:nvPr>
        </p:nvSpPr>
        <p:spPr/>
        <p:txBody>
          <a:bodyPr/>
          <a:p>
            <a:pPr lvl="0" fontAlgn="base"/>
            <a:endParaRPr lang="zh-CN" altLang="en-US" strike="noStrike" noProof="1" dirty="0"/>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Verdana" panose="020B0604030504040204" pitchFamily="34" charset="0"/>
                <a:ea typeface="宋体" panose="02010600030101010101" pitchFamily="2" charset="-122"/>
                <a:cs typeface="+mn-ea"/>
              </a:rPr>
            </a:fld>
            <a:endParaRPr lang="zh-CN" altLang="en-US" strike="noStrike" noProof="1" dirty="0"/>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pPr fontAlgn="base"/>
            <a:r>
              <a:rPr lang="zh-CN" altLang="en-US" strike="noStrike" noProof="1" dirty="0" smtClean="0"/>
              <a:t>单击此处编辑母版标题样式</a:t>
            </a:r>
            <a:endParaRPr lang="zh-CN" altLang="en-US" strike="noStrike" noProof="1" dirty="0"/>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fontAlgn="base"/>
            <a:r>
              <a:rPr lang="zh-CN" altLang="en-US" strike="noStrike" noProof="1" dirty="0" smtClean="0"/>
              <a:t>单击此处编辑母版副标题样式</a:t>
            </a:r>
            <a:endParaRPr lang="zh-CN" altLang="en-US" strike="noStrike" noProof="1" dirty="0"/>
          </a:p>
        </p:txBody>
      </p:sp>
      <p:sp>
        <p:nvSpPr>
          <p:cNvPr id="4" name="日期占位符 3"/>
          <p:cNvSpPr>
            <a:spLocks noGrp="1"/>
          </p:cNvSpPr>
          <p:nvPr>
            <p:ph type="dt" sz="half" idx="10"/>
          </p:nvPr>
        </p:nvSpPr>
        <p:spPr/>
        <p:txBody>
          <a:bodyPr/>
          <a:p>
            <a:pPr lvl="0" fontAlgn="base"/>
            <a:endParaRPr lang="zh-CN" altLang="en-US" strike="noStrike" noProof="1" dirty="0"/>
          </a:p>
        </p:txBody>
      </p:sp>
      <p:sp>
        <p:nvSpPr>
          <p:cNvPr id="5" name="页脚占位符 4"/>
          <p:cNvSpPr>
            <a:spLocks noGrp="1"/>
          </p:cNvSpPr>
          <p:nvPr>
            <p:ph type="ftr" sz="quarter" idx="11"/>
          </p:nvPr>
        </p:nvSpPr>
        <p:spPr/>
        <p:txBody>
          <a:bodyPr/>
          <a:p>
            <a:pPr lvl="0" fontAlgn="base"/>
            <a:endParaRPr lang="zh-CN" altLang="en-US" strike="noStrike" noProof="1" dirty="0"/>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Verdana" panose="020B0604030504040204" pitchFamily="34" charset="0"/>
                <a:ea typeface="宋体" panose="02010600030101010101" pitchFamily="2" charset="-122"/>
                <a:cs typeface="+mn-ea"/>
              </a:rPr>
            </a:fld>
            <a:endParaRPr lang="zh-CN" altLang="en-US" strike="noStrike" noProof="1" dirty="0"/>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pPr fontAlgn="base"/>
            <a:r>
              <a:rPr lang="zh-CN" altLang="en-US" strike="noStrike" noProof="1" dirty="0" smtClean="0"/>
              <a:t>单击此处编辑母版标题样式</a:t>
            </a:r>
            <a:endParaRPr lang="zh-CN" altLang="en-US" strike="noStrike" noProof="1" dirty="0"/>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fontAlgn="base"/>
            <a:r>
              <a:rPr lang="zh-CN" altLang="en-US" strike="noStrike" noProof="1" dirty="0" smtClean="0"/>
              <a:t>单击此处编辑母版副标题样式</a:t>
            </a:r>
            <a:endParaRPr lang="zh-CN" altLang="en-US" strike="noStrike" noProof="1" dirty="0"/>
          </a:p>
        </p:txBody>
      </p:sp>
      <p:sp>
        <p:nvSpPr>
          <p:cNvPr id="4" name="日期占位符 3"/>
          <p:cNvSpPr>
            <a:spLocks noGrp="1"/>
          </p:cNvSpPr>
          <p:nvPr>
            <p:ph type="dt" sz="half" idx="10"/>
          </p:nvPr>
        </p:nvSpPr>
        <p:spPr/>
        <p:txBody>
          <a:bodyPr/>
          <a:p>
            <a:pPr lvl="0" fontAlgn="base"/>
            <a:endParaRPr lang="zh-CN" altLang="en-US" strike="noStrike" noProof="1" dirty="0"/>
          </a:p>
        </p:txBody>
      </p:sp>
      <p:sp>
        <p:nvSpPr>
          <p:cNvPr id="5" name="页脚占位符 4"/>
          <p:cNvSpPr>
            <a:spLocks noGrp="1"/>
          </p:cNvSpPr>
          <p:nvPr>
            <p:ph type="ftr" sz="quarter" idx="11"/>
          </p:nvPr>
        </p:nvSpPr>
        <p:spPr/>
        <p:txBody>
          <a:bodyPr/>
          <a:p>
            <a:pPr lvl="0" fontAlgn="base"/>
            <a:endParaRPr lang="zh-CN" altLang="en-US" strike="noStrike" noProof="1" dirty="0"/>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Verdana" panose="020B0604030504040204" pitchFamily="34" charset="0"/>
                <a:ea typeface="宋体" panose="02010600030101010101" pitchFamily="2" charset="-122"/>
                <a:cs typeface="+mn-ea"/>
              </a:rPr>
            </a:fld>
            <a:endParaRPr lang="zh-CN" altLang="en-US" strike="noStrike" noProof="1" dirty="0"/>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pPr fontAlgn="base"/>
            <a:r>
              <a:rPr lang="zh-CN" altLang="en-US" strike="noStrike" noProof="1" dirty="0" smtClean="0"/>
              <a:t>单击此处编辑母版标题样式</a:t>
            </a:r>
            <a:endParaRPr lang="zh-CN" altLang="en-US" strike="noStrike" noProof="1" dirty="0"/>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fontAlgn="base"/>
            <a:r>
              <a:rPr lang="zh-CN" altLang="en-US" strike="noStrike" noProof="1" dirty="0" smtClean="0"/>
              <a:t>单击此处编辑母版副标题样式</a:t>
            </a:r>
            <a:endParaRPr lang="zh-CN" altLang="en-US" strike="noStrike" noProof="1" dirty="0"/>
          </a:p>
        </p:txBody>
      </p:sp>
      <p:sp>
        <p:nvSpPr>
          <p:cNvPr id="4" name="日期占位符 3"/>
          <p:cNvSpPr>
            <a:spLocks noGrp="1"/>
          </p:cNvSpPr>
          <p:nvPr>
            <p:ph type="dt" sz="half" idx="10"/>
          </p:nvPr>
        </p:nvSpPr>
        <p:spPr/>
        <p:txBody>
          <a:bodyPr/>
          <a:p>
            <a:pPr lvl="0" fontAlgn="base"/>
            <a:endParaRPr lang="zh-CN" altLang="en-US" strike="noStrike" noProof="1" dirty="0"/>
          </a:p>
        </p:txBody>
      </p:sp>
      <p:sp>
        <p:nvSpPr>
          <p:cNvPr id="5" name="页脚占位符 4"/>
          <p:cNvSpPr>
            <a:spLocks noGrp="1"/>
          </p:cNvSpPr>
          <p:nvPr>
            <p:ph type="ftr" sz="quarter" idx="11"/>
          </p:nvPr>
        </p:nvSpPr>
        <p:spPr/>
        <p:txBody>
          <a:bodyPr/>
          <a:p>
            <a:pPr lvl="0" fontAlgn="base"/>
            <a:endParaRPr lang="zh-CN" altLang="en-US" strike="noStrike" noProof="1" dirty="0"/>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Verdana" panose="020B0604030504040204" pitchFamily="34" charset="0"/>
                <a:ea typeface="宋体" panose="02010600030101010101" pitchFamily="2" charset="-122"/>
                <a:cs typeface="+mn-ea"/>
              </a:rPr>
            </a:fld>
            <a:endParaRPr lang="zh-CN" altLang="en-US" strike="noStrike" noProof="1" dirty="0"/>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pPr fontAlgn="base"/>
            <a:r>
              <a:rPr lang="zh-CN" altLang="en-US" strike="noStrike" noProof="1" dirty="0" smtClean="0"/>
              <a:t>单击此处编辑母版标题样式</a:t>
            </a:r>
            <a:endParaRPr lang="zh-CN" altLang="en-US" strike="noStrike" noProof="1" dirty="0"/>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fontAlgn="base"/>
            <a:r>
              <a:rPr lang="zh-CN" altLang="en-US" strike="noStrike" noProof="1" dirty="0" smtClean="0"/>
              <a:t>单击此处编辑母版副标题样式</a:t>
            </a:r>
            <a:endParaRPr lang="zh-CN" altLang="en-US" strike="noStrike" noProof="1" dirty="0"/>
          </a:p>
        </p:txBody>
      </p:sp>
      <p:sp>
        <p:nvSpPr>
          <p:cNvPr id="4" name="日期占位符 3"/>
          <p:cNvSpPr>
            <a:spLocks noGrp="1"/>
          </p:cNvSpPr>
          <p:nvPr>
            <p:ph type="dt" sz="half" idx="10"/>
          </p:nvPr>
        </p:nvSpPr>
        <p:spPr/>
        <p:txBody>
          <a:bodyPr/>
          <a:p>
            <a:pPr lvl="0" fontAlgn="base"/>
            <a:endParaRPr lang="zh-CN" altLang="en-US" strike="noStrike" noProof="1" dirty="0"/>
          </a:p>
        </p:txBody>
      </p:sp>
      <p:sp>
        <p:nvSpPr>
          <p:cNvPr id="5" name="页脚占位符 4"/>
          <p:cNvSpPr>
            <a:spLocks noGrp="1"/>
          </p:cNvSpPr>
          <p:nvPr>
            <p:ph type="ftr" sz="quarter" idx="11"/>
          </p:nvPr>
        </p:nvSpPr>
        <p:spPr/>
        <p:txBody>
          <a:bodyPr/>
          <a:p>
            <a:pPr lvl="0" fontAlgn="base"/>
            <a:endParaRPr lang="zh-CN" altLang="en-US" strike="noStrike" noProof="1" dirty="0"/>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Verdana" panose="020B0604030504040204" pitchFamily="34" charset="0"/>
                <a:ea typeface="宋体" panose="02010600030101010101" pitchFamily="2" charset="-122"/>
                <a:cs typeface="+mn-ea"/>
              </a:rPr>
            </a:fld>
            <a:endParaRPr lang="zh-CN" altLang="en-US" strike="noStrike" noProof="1" dirty="0"/>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pPr fontAlgn="base"/>
            <a:r>
              <a:rPr lang="zh-CN" altLang="en-US" strike="noStrike" noProof="1" dirty="0" smtClean="0"/>
              <a:t>单击此处编辑母版标题样式</a:t>
            </a:r>
            <a:endParaRPr lang="zh-CN" altLang="en-US" strike="noStrike" noProof="1" dirty="0"/>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fontAlgn="base"/>
            <a:r>
              <a:rPr lang="zh-CN" altLang="en-US" strike="noStrike" noProof="1" dirty="0" smtClean="0"/>
              <a:t>单击此处编辑母版副标题样式</a:t>
            </a:r>
            <a:endParaRPr lang="zh-CN" altLang="en-US" strike="noStrike" noProof="1" dirty="0"/>
          </a:p>
        </p:txBody>
      </p:sp>
      <p:sp>
        <p:nvSpPr>
          <p:cNvPr id="4" name="日期占位符 3"/>
          <p:cNvSpPr>
            <a:spLocks noGrp="1"/>
          </p:cNvSpPr>
          <p:nvPr>
            <p:ph type="dt" sz="half" idx="10"/>
          </p:nvPr>
        </p:nvSpPr>
        <p:spPr/>
        <p:txBody>
          <a:bodyPr/>
          <a:p>
            <a:pPr lvl="0" fontAlgn="base"/>
            <a:endParaRPr lang="zh-CN" altLang="en-US" strike="noStrike" noProof="1" dirty="0"/>
          </a:p>
        </p:txBody>
      </p:sp>
      <p:sp>
        <p:nvSpPr>
          <p:cNvPr id="5" name="页脚占位符 4"/>
          <p:cNvSpPr>
            <a:spLocks noGrp="1"/>
          </p:cNvSpPr>
          <p:nvPr>
            <p:ph type="ftr" sz="quarter" idx="11"/>
          </p:nvPr>
        </p:nvSpPr>
        <p:spPr/>
        <p:txBody>
          <a:bodyPr/>
          <a:p>
            <a:pPr lvl="0" fontAlgn="base"/>
            <a:endParaRPr lang="zh-CN" altLang="en-US" strike="noStrike" noProof="1" dirty="0"/>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Verdana" panose="020B0604030504040204" pitchFamily="34" charset="0"/>
                <a:ea typeface="宋体" panose="02010600030101010101" pitchFamily="2" charset="-122"/>
                <a:cs typeface="+mn-ea"/>
              </a:rPr>
            </a:fld>
            <a:endParaRPr lang="zh-CN" altLang="en-US" strike="noStrike" noProof="1" dirty="0"/>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pPr fontAlgn="base"/>
            <a:r>
              <a:rPr lang="zh-CN" altLang="en-US" strike="noStrike" noProof="1" dirty="0" smtClean="0"/>
              <a:t>单击此处编辑母版标题样式</a:t>
            </a:r>
            <a:endParaRPr lang="zh-CN" altLang="en-US" strike="noStrike" noProof="1" dirty="0"/>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fontAlgn="base"/>
            <a:r>
              <a:rPr lang="zh-CN" altLang="en-US" strike="noStrike" noProof="1" dirty="0" smtClean="0"/>
              <a:t>单击此处编辑母版副标题样式</a:t>
            </a:r>
            <a:endParaRPr lang="zh-CN" altLang="en-US" strike="noStrike" noProof="1" dirty="0"/>
          </a:p>
        </p:txBody>
      </p:sp>
      <p:sp>
        <p:nvSpPr>
          <p:cNvPr id="4" name="日期占位符 3"/>
          <p:cNvSpPr>
            <a:spLocks noGrp="1"/>
          </p:cNvSpPr>
          <p:nvPr>
            <p:ph type="dt" sz="half" idx="10"/>
          </p:nvPr>
        </p:nvSpPr>
        <p:spPr/>
        <p:txBody>
          <a:bodyPr/>
          <a:p>
            <a:pPr lvl="0" fontAlgn="base"/>
            <a:endParaRPr lang="zh-CN" altLang="en-US" strike="noStrike" noProof="1" dirty="0"/>
          </a:p>
        </p:txBody>
      </p:sp>
      <p:sp>
        <p:nvSpPr>
          <p:cNvPr id="5" name="页脚占位符 4"/>
          <p:cNvSpPr>
            <a:spLocks noGrp="1"/>
          </p:cNvSpPr>
          <p:nvPr>
            <p:ph type="ftr" sz="quarter" idx="11"/>
          </p:nvPr>
        </p:nvSpPr>
        <p:spPr/>
        <p:txBody>
          <a:bodyPr/>
          <a:p>
            <a:pPr lvl="0" fontAlgn="base"/>
            <a:endParaRPr lang="zh-CN" altLang="en-US" strike="noStrike" noProof="1" dirty="0"/>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Verdana" panose="020B0604030504040204" pitchFamily="34" charset="0"/>
                <a:ea typeface="宋体" panose="02010600030101010101" pitchFamily="2" charset="-122"/>
                <a:cs typeface="+mn-ea"/>
              </a:rPr>
            </a:fld>
            <a:endParaRPr lang="zh-CN" altLang="en-US" strike="noStrike" noProof="1"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dirty="0" smtClean="0"/>
              <a:t>单击此处编辑母版标题样式</a:t>
            </a:r>
            <a:endParaRPr lang="zh-CN" altLang="en-US" strike="noStrike" noProof="1" dirty="0"/>
          </a:p>
        </p:txBody>
      </p:sp>
      <p:sp>
        <p:nvSpPr>
          <p:cNvPr id="3" name="日期占位符 2"/>
          <p:cNvSpPr>
            <a:spLocks noGrp="1"/>
          </p:cNvSpPr>
          <p:nvPr>
            <p:ph type="dt" sz="half" idx="10"/>
          </p:nvPr>
        </p:nvSpPr>
        <p:spPr/>
        <p:txBody>
          <a:bodyPr/>
          <a:p>
            <a:pPr lvl="0" fontAlgn="base"/>
            <a:endParaRPr lang="zh-CN" altLang="en-US" strike="noStrike" noProof="1" dirty="0"/>
          </a:p>
        </p:txBody>
      </p:sp>
      <p:sp>
        <p:nvSpPr>
          <p:cNvPr id="4" name="页脚占位符 3"/>
          <p:cNvSpPr>
            <a:spLocks noGrp="1"/>
          </p:cNvSpPr>
          <p:nvPr>
            <p:ph type="ftr" sz="quarter" idx="11"/>
          </p:nvPr>
        </p:nvSpPr>
        <p:spPr/>
        <p:txBody>
          <a:bodyPr/>
          <a:p>
            <a:pPr lvl="0" fontAlgn="base"/>
            <a:endParaRPr lang="zh-CN" altLang="en-US" strike="noStrike" noProof="1" dirty="0"/>
          </a:p>
        </p:txBody>
      </p:sp>
      <p:sp>
        <p:nvSpPr>
          <p:cNvPr id="5" name="灯片编号占位符 4"/>
          <p:cNvSpPr>
            <a:spLocks noGrp="1"/>
          </p:cNvSpPr>
          <p:nvPr>
            <p:ph type="sldNum" sz="quarter" idx="12"/>
          </p:nvPr>
        </p:nvSpPr>
        <p:spPr/>
        <p:txBody>
          <a:bodyPr/>
          <a:p>
            <a:pPr lvl="0" fontAlgn="base"/>
            <a:fld id="{9A0DB2DC-4C9A-4742-B13C-FB6460FD3503}" type="slidenum">
              <a:rPr lang="zh-CN" altLang="en-US" strike="noStrike" noProof="1" dirty="0">
                <a:latin typeface="Verdana" panose="020B0604030504040204" pitchFamily="34" charset="0"/>
                <a:ea typeface="宋体" panose="02010600030101010101" pitchFamily="2" charset="-122"/>
                <a:cs typeface="+mn-ea"/>
              </a:rPr>
            </a:fld>
            <a:endParaRPr lang="zh-CN" altLang="en-US" strike="noStrike" noProof="1" dirty="0"/>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628650" y="365760"/>
            <a:ext cx="7886700" cy="5812156"/>
          </a:xfrm>
          <a:prstGeom prst="rect">
            <a:avLst/>
          </a:prstGeom>
        </p:spPr>
        <p:txBody>
          <a:body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3" name="灯片编号占位符 2"/>
          <p:cNvSpPr>
            <a:spLocks noGrp="1"/>
          </p:cNvSpPr>
          <p:nvPr>
            <p:ph type="sldNum" sz="quarter" idx="10"/>
          </p:nvPr>
        </p:nvSpPr>
        <p:spPr/>
        <p:txBody>
          <a:bodyPr/>
          <a:lstStyle/>
          <a:p>
            <a:pPr lvl="0" eaLnBrk="1" hangingPunct="1">
              <a:buNone/>
            </a:pPr>
            <a:fld id="{9A0DB2DC-4C9A-4742-B13C-FB6460FD3503}" type="slidenum">
              <a:rPr lang="en-US" altLang="zh-CN" dirty="0"/>
            </a:fld>
            <a:endParaRPr lang="en-US" altLang="zh-CN" dirty="0">
              <a:latin typeface="Franklin Gothic Medium" panose="020B0603020102020204" pitchFamily="34" charset="0"/>
            </a:endParaRPr>
          </a:p>
        </p:txBody>
      </p:sp>
    </p:spTree>
  </p:cSld>
  <p:clrMapOvr>
    <a:masterClrMapping/>
  </p:clrMapOvr>
  <p:transition>
    <p:fade/>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userDrawn="1">
  <p:cSld name="8_自定义版式">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no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lvl="0" fontAlgn="base"/>
            <a:endParaRPr lang="zh-CN" altLang="en-US" strike="noStrike" noProof="1" dirty="0"/>
          </a:p>
        </p:txBody>
      </p:sp>
      <p:sp>
        <p:nvSpPr>
          <p:cNvPr id="3" name="页脚占位符 2"/>
          <p:cNvSpPr>
            <a:spLocks noGrp="1"/>
          </p:cNvSpPr>
          <p:nvPr>
            <p:ph type="ftr" sz="quarter" idx="11"/>
          </p:nvPr>
        </p:nvSpPr>
        <p:spPr/>
        <p:txBody>
          <a:bodyPr/>
          <a:p>
            <a:pPr lvl="0" fontAlgn="base"/>
            <a:endParaRPr lang="zh-CN" altLang="en-US" strike="noStrike" noProof="1" dirty="0"/>
          </a:p>
        </p:txBody>
      </p:sp>
      <p:sp>
        <p:nvSpPr>
          <p:cNvPr id="4" name="灯片编号占位符 3"/>
          <p:cNvSpPr>
            <a:spLocks noGrp="1"/>
          </p:cNvSpPr>
          <p:nvPr>
            <p:ph type="sldNum" sz="quarter" idx="12"/>
          </p:nvPr>
        </p:nvSpPr>
        <p:spPr/>
        <p:txBody>
          <a:bodyPr/>
          <a:p>
            <a:pPr lvl="0" fontAlgn="base"/>
            <a:fld id="{9A0DB2DC-4C9A-4742-B13C-FB6460FD3503}" type="slidenum">
              <a:rPr lang="zh-CN" altLang="en-US" strike="noStrike" noProof="1" dirty="0">
                <a:latin typeface="Verdana" panose="020B0604030504040204" pitchFamily="34" charset="0"/>
                <a:ea typeface="宋体" panose="02010600030101010101" pitchFamily="2" charset="-122"/>
                <a:cs typeface="+mn-ea"/>
              </a:rPr>
            </a:fld>
            <a:endParaRPr lang="zh-CN" altLang="en-US" strike="noStrike" noProof="1"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lvl="0" fontAlgn="base"/>
            <a:endParaRPr lang="zh-CN" altLang="en-US" strike="noStrike" noProof="1" dirty="0"/>
          </a:p>
        </p:txBody>
      </p:sp>
      <p:sp>
        <p:nvSpPr>
          <p:cNvPr id="6" name="页脚占位符 5"/>
          <p:cNvSpPr>
            <a:spLocks noGrp="1"/>
          </p:cNvSpPr>
          <p:nvPr>
            <p:ph type="ftr" sz="quarter" idx="11"/>
          </p:nvPr>
        </p:nvSpPr>
        <p:spPr/>
        <p:txBody>
          <a:bodyPr/>
          <a:p>
            <a:pPr lvl="0" fontAlgn="base"/>
            <a:endParaRPr lang="zh-CN" altLang="en-US" strike="noStrike" noProof="1" dirty="0"/>
          </a:p>
        </p:txBody>
      </p:sp>
      <p:sp>
        <p:nvSpPr>
          <p:cNvPr id="7" name="灯片编号占位符 6"/>
          <p:cNvSpPr>
            <a:spLocks noGrp="1"/>
          </p:cNvSpPr>
          <p:nvPr>
            <p:ph type="sldNum" sz="quarter" idx="12"/>
          </p:nvPr>
        </p:nvSpPr>
        <p:spPr/>
        <p:txBody>
          <a:bodyPr/>
          <a:p>
            <a:pPr lvl="0" fontAlgn="base"/>
            <a:fld id="{9A0DB2DC-4C9A-4742-B13C-FB6460FD3503}" type="slidenum">
              <a:rPr lang="zh-CN" altLang="en-US" strike="noStrike" noProof="1" dirty="0">
                <a:latin typeface="Verdana" panose="020B0604030504040204" pitchFamily="34" charset="0"/>
                <a:ea typeface="宋体" panose="02010600030101010101" pitchFamily="2" charset="-122"/>
                <a:cs typeface="+mn-ea"/>
              </a:rPr>
            </a:fld>
            <a:endParaRPr lang="zh-CN" altLang="en-US" strike="noStrike" noProof="1"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95638" cy="1600200"/>
          </a:xfrm>
        </p:spPr>
        <p:txBody>
          <a:bodyPr anchor="t" anchorCtr="0">
            <a:normAutofit/>
          </a:bodyPr>
          <a:lstStyle>
            <a:lvl1pPr>
              <a:defRPr sz="3000"/>
            </a:lvl1pPr>
          </a:lstStyle>
          <a:p>
            <a:pPr fontAlgn="base"/>
            <a:r>
              <a:rPr lang="zh-CN" altLang="en-US" strike="noStrike" noProof="1" dirty="0" smtClean="0"/>
              <a:t>单击此处编辑母版标题样式</a:t>
            </a:r>
            <a:endParaRPr lang="zh-CN" altLang="en-US" strike="noStrike" noProof="1" dirty="0"/>
          </a:p>
        </p:txBody>
      </p:sp>
      <p:sp>
        <p:nvSpPr>
          <p:cNvPr id="3" name="图片占位符 2"/>
          <p:cNvSpPr>
            <a:spLocks noGrp="1"/>
          </p:cNvSpPr>
          <p:nvPr>
            <p:ph type="pic" idx="1"/>
          </p:nvPr>
        </p:nvSpPr>
        <p:spPr>
          <a:xfrm>
            <a:off x="4038600" y="457201"/>
            <a:ext cx="4477941"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fontAlgn="base"/>
            <a:endParaRPr lang="zh-CN" altLang="en-US" strike="noStrike" noProof="1"/>
          </a:p>
        </p:txBody>
      </p:sp>
      <p:sp>
        <p:nvSpPr>
          <p:cNvPr id="4" name="文本占位符 3"/>
          <p:cNvSpPr>
            <a:spLocks noGrp="1"/>
          </p:cNvSpPr>
          <p:nvPr>
            <p:ph type="body" sz="half" idx="2"/>
          </p:nvPr>
        </p:nvSpPr>
        <p:spPr>
          <a:xfrm>
            <a:off x="629841" y="2057400"/>
            <a:ext cx="3195638" cy="3811588"/>
          </a:xfrm>
        </p:spPr>
        <p:txBody>
          <a:bodyPr>
            <a:normAutofit/>
          </a:bodyPr>
          <a:lstStyle>
            <a:lvl1pPr marL="0" indent="0">
              <a:buNone/>
              <a:defRPr sz="15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fontAlgn="base"/>
            <a:r>
              <a:rPr lang="zh-CN" altLang="en-US" strike="noStrike" noProof="1" dirty="0" smtClean="0"/>
              <a:t>单击此处编辑母版文本样式</a:t>
            </a:r>
            <a:endParaRPr lang="zh-CN" altLang="en-US" strike="noStrike" noProof="1" dirty="0" smtClean="0"/>
          </a:p>
        </p:txBody>
      </p:sp>
      <p:sp>
        <p:nvSpPr>
          <p:cNvPr id="5" name="日期占位符 4"/>
          <p:cNvSpPr>
            <a:spLocks noGrp="1"/>
          </p:cNvSpPr>
          <p:nvPr>
            <p:ph type="dt" sz="half" idx="10"/>
          </p:nvPr>
        </p:nvSpPr>
        <p:spPr/>
        <p:txBody>
          <a:bodyPr/>
          <a:p>
            <a:pPr lvl="0" fontAlgn="base"/>
            <a:endParaRPr lang="zh-CN" altLang="en-US" strike="noStrike" noProof="1" dirty="0"/>
          </a:p>
        </p:txBody>
      </p:sp>
      <p:sp>
        <p:nvSpPr>
          <p:cNvPr id="6" name="页脚占位符 5"/>
          <p:cNvSpPr>
            <a:spLocks noGrp="1"/>
          </p:cNvSpPr>
          <p:nvPr>
            <p:ph type="ftr" sz="quarter" idx="11"/>
          </p:nvPr>
        </p:nvSpPr>
        <p:spPr/>
        <p:txBody>
          <a:bodyPr/>
          <a:p>
            <a:pPr lvl="0" fontAlgn="base"/>
            <a:endParaRPr lang="zh-CN" altLang="en-US" strike="noStrike" noProof="1" dirty="0"/>
          </a:p>
        </p:txBody>
      </p:sp>
      <p:sp>
        <p:nvSpPr>
          <p:cNvPr id="7" name="灯片编号占位符 6"/>
          <p:cNvSpPr>
            <a:spLocks noGrp="1"/>
          </p:cNvSpPr>
          <p:nvPr>
            <p:ph type="sldNum" sz="quarter" idx="12"/>
          </p:nvPr>
        </p:nvSpPr>
        <p:spPr/>
        <p:txBody>
          <a:bodyPr/>
          <a:p>
            <a:pPr lvl="0" fontAlgn="base"/>
            <a:fld id="{9A0DB2DC-4C9A-4742-B13C-FB6460FD3503}" type="slidenum">
              <a:rPr lang="zh-CN" altLang="en-US" strike="noStrike" noProof="1" dirty="0">
                <a:latin typeface="Verdana" panose="020B0604030504040204" pitchFamily="34" charset="0"/>
                <a:ea typeface="宋体" panose="02010600030101010101" pitchFamily="2" charset="-122"/>
                <a:cs typeface="+mn-ea"/>
              </a:rPr>
            </a:fld>
            <a:endParaRPr lang="zh-CN" altLang="en-US" strike="noStrike" noProof="1"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7" Type="http://schemas.openxmlformats.org/officeDocument/2006/relationships/theme" Target="../theme/theme1.xml"/><Relationship Id="rId36" Type="http://schemas.openxmlformats.org/officeDocument/2006/relationships/image" Target="../media/image6.jpeg"/><Relationship Id="rId35" Type="http://schemas.openxmlformats.org/officeDocument/2006/relationships/image" Target="../media/image5.png"/><Relationship Id="rId34" Type="http://schemas.openxmlformats.org/officeDocument/2006/relationships/image" Target="../media/image4.png"/><Relationship Id="rId33" Type="http://schemas.openxmlformats.org/officeDocument/2006/relationships/image" Target="../media/image3.jpeg"/><Relationship Id="rId32" Type="http://schemas.openxmlformats.org/officeDocument/2006/relationships/image" Target="../media/image2.png"/><Relationship Id="rId31" Type="http://schemas.openxmlformats.org/officeDocument/2006/relationships/image" Target="../media/image7.png"/><Relationship Id="rId30" Type="http://schemas.openxmlformats.org/officeDocument/2006/relationships/slideLayout" Target="../slideLayouts/slideLayout30.xml"/><Relationship Id="rId3" Type="http://schemas.openxmlformats.org/officeDocument/2006/relationships/slideLayout" Target="../slideLayouts/slideLayout3.xml"/><Relationship Id="rId29" Type="http://schemas.openxmlformats.org/officeDocument/2006/relationships/slideLayout" Target="../slideLayouts/slideLayout29.xml"/><Relationship Id="rId28" Type="http://schemas.openxmlformats.org/officeDocument/2006/relationships/slideLayout" Target="../slideLayouts/slideLayout28.xml"/><Relationship Id="rId27" Type="http://schemas.openxmlformats.org/officeDocument/2006/relationships/slideLayout" Target="../slideLayouts/slideLayout27.xml"/><Relationship Id="rId26" Type="http://schemas.openxmlformats.org/officeDocument/2006/relationships/slideLayout" Target="../slideLayouts/slideLayout26.xml"/><Relationship Id="rId25" Type="http://schemas.openxmlformats.org/officeDocument/2006/relationships/slideLayout" Target="../slideLayouts/slideLayout25.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39.xml"/><Relationship Id="rId8" Type="http://schemas.openxmlformats.org/officeDocument/2006/relationships/slideLayout" Target="../slideLayouts/slideLayout38.xml"/><Relationship Id="rId7" Type="http://schemas.openxmlformats.org/officeDocument/2006/relationships/slideLayout" Target="../slideLayouts/slideLayout37.xml"/><Relationship Id="rId6" Type="http://schemas.openxmlformats.org/officeDocument/2006/relationships/slideLayout" Target="../slideLayouts/slideLayout36.xml"/><Relationship Id="rId5" Type="http://schemas.openxmlformats.org/officeDocument/2006/relationships/slideLayout" Target="../slideLayouts/slideLayout35.xml"/><Relationship Id="rId4" Type="http://schemas.openxmlformats.org/officeDocument/2006/relationships/slideLayout" Target="../slideLayouts/slideLayout34.xml"/><Relationship Id="rId38" Type="http://schemas.openxmlformats.org/officeDocument/2006/relationships/theme" Target="../theme/theme2.xml"/><Relationship Id="rId37" Type="http://schemas.openxmlformats.org/officeDocument/2006/relationships/image" Target="../media/image6.jpeg"/><Relationship Id="rId36" Type="http://schemas.openxmlformats.org/officeDocument/2006/relationships/image" Target="../media/image5.png"/><Relationship Id="rId35" Type="http://schemas.openxmlformats.org/officeDocument/2006/relationships/image" Target="../media/image4.png"/><Relationship Id="rId34" Type="http://schemas.openxmlformats.org/officeDocument/2006/relationships/image" Target="../media/image3.jpeg"/><Relationship Id="rId33" Type="http://schemas.openxmlformats.org/officeDocument/2006/relationships/image" Target="../media/image2.png"/><Relationship Id="rId32" Type="http://schemas.openxmlformats.org/officeDocument/2006/relationships/image" Target="../media/image7.png"/><Relationship Id="rId31" Type="http://schemas.openxmlformats.org/officeDocument/2006/relationships/slideLayout" Target="../slideLayouts/slideLayout61.xml"/><Relationship Id="rId30" Type="http://schemas.openxmlformats.org/officeDocument/2006/relationships/slideLayout" Target="../slideLayouts/slideLayout60.xml"/><Relationship Id="rId3" Type="http://schemas.openxmlformats.org/officeDocument/2006/relationships/slideLayout" Target="../slideLayouts/slideLayout33.xml"/><Relationship Id="rId29" Type="http://schemas.openxmlformats.org/officeDocument/2006/relationships/slideLayout" Target="../slideLayouts/slideLayout59.xml"/><Relationship Id="rId28" Type="http://schemas.openxmlformats.org/officeDocument/2006/relationships/slideLayout" Target="../slideLayouts/slideLayout58.xml"/><Relationship Id="rId27" Type="http://schemas.openxmlformats.org/officeDocument/2006/relationships/slideLayout" Target="../slideLayouts/slideLayout57.xml"/><Relationship Id="rId26" Type="http://schemas.openxmlformats.org/officeDocument/2006/relationships/slideLayout" Target="../slideLayouts/slideLayout56.xml"/><Relationship Id="rId25" Type="http://schemas.openxmlformats.org/officeDocument/2006/relationships/slideLayout" Target="../slideLayouts/slideLayout55.xml"/><Relationship Id="rId24" Type="http://schemas.openxmlformats.org/officeDocument/2006/relationships/slideLayout" Target="../slideLayouts/slideLayout54.xml"/><Relationship Id="rId23" Type="http://schemas.openxmlformats.org/officeDocument/2006/relationships/slideLayout" Target="../slideLayouts/slideLayout53.xml"/><Relationship Id="rId22" Type="http://schemas.openxmlformats.org/officeDocument/2006/relationships/slideLayout" Target="../slideLayouts/slideLayout52.xml"/><Relationship Id="rId21" Type="http://schemas.openxmlformats.org/officeDocument/2006/relationships/slideLayout" Target="../slideLayouts/slideLayout51.xml"/><Relationship Id="rId20" Type="http://schemas.openxmlformats.org/officeDocument/2006/relationships/slideLayout" Target="../slideLayouts/slideLayout50.xml"/><Relationship Id="rId2" Type="http://schemas.openxmlformats.org/officeDocument/2006/relationships/slideLayout" Target="../slideLayouts/slideLayout32.xml"/><Relationship Id="rId19" Type="http://schemas.openxmlformats.org/officeDocument/2006/relationships/slideLayout" Target="../slideLayouts/slideLayout49.xml"/><Relationship Id="rId18" Type="http://schemas.openxmlformats.org/officeDocument/2006/relationships/slideLayout" Target="../slideLayouts/slideLayout48.xml"/><Relationship Id="rId17" Type="http://schemas.openxmlformats.org/officeDocument/2006/relationships/slideLayout" Target="../slideLayouts/slideLayout47.xml"/><Relationship Id="rId16" Type="http://schemas.openxmlformats.org/officeDocument/2006/relationships/slideLayout" Target="../slideLayouts/slideLayout46.xml"/><Relationship Id="rId15" Type="http://schemas.openxmlformats.org/officeDocument/2006/relationships/slideLayout" Target="../slideLayouts/slideLayout45.xml"/><Relationship Id="rId14" Type="http://schemas.openxmlformats.org/officeDocument/2006/relationships/slideLayout" Target="../slideLayouts/slideLayout44.xml"/><Relationship Id="rId13" Type="http://schemas.openxmlformats.org/officeDocument/2006/relationships/slideLayout" Target="../slideLayouts/slideLayout43.xml"/><Relationship Id="rId12" Type="http://schemas.openxmlformats.org/officeDocument/2006/relationships/slideLayout" Target="../slideLayouts/slideLayout42.xml"/><Relationship Id="rId11" Type="http://schemas.openxmlformats.org/officeDocument/2006/relationships/slideLayout" Target="../slideLayouts/slideLayout41.xml"/><Relationship Id="rId10" Type="http://schemas.openxmlformats.org/officeDocument/2006/relationships/slideLayout" Target="../slideLayouts/slideLayout40.xml"/><Relationship Id="rId1"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p:pic>
        <p:nvPicPr>
          <p:cNvPr id="1026" name="图片 1025" descr="底图拷贝"/>
          <p:cNvPicPr>
            <a:picLocks noChangeAspect="1"/>
          </p:cNvPicPr>
          <p:nvPr userDrawn="1"/>
        </p:nvPicPr>
        <p:blipFill>
          <a:blip r:embed="rId31"/>
          <a:srcRect t="8527" r="7773"/>
          <a:stretch>
            <a:fillRect/>
          </a:stretch>
        </p:blipFill>
        <p:spPr>
          <a:xfrm>
            <a:off x="0" y="5734050"/>
            <a:ext cx="9144000" cy="1123950"/>
          </a:xfrm>
          <a:prstGeom prst="rect">
            <a:avLst/>
          </a:prstGeom>
          <a:noFill/>
          <a:ln w="9525">
            <a:noFill/>
          </a:ln>
        </p:spPr>
      </p:pic>
      <p:sp>
        <p:nvSpPr>
          <p:cNvPr id="1027" name="标题 1026"/>
          <p:cNvSpPr>
            <a:spLocks noGrp="1"/>
          </p:cNvSpPr>
          <p:nvPr>
            <p:ph type="title"/>
          </p:nvPr>
        </p:nvSpPr>
        <p:spPr>
          <a:xfrm>
            <a:off x="539750" y="333375"/>
            <a:ext cx="8001000" cy="922020"/>
          </a:xfrm>
          <a:prstGeom prst="rect">
            <a:avLst/>
          </a:prstGeom>
          <a:noFill/>
          <a:ln w="9525">
            <a:noFill/>
          </a:ln>
        </p:spPr>
        <p:txBody>
          <a:bodyPr anchor="b" anchorCtr="0"/>
          <a:p>
            <a:pPr lvl="0" indent="0"/>
            <a:r>
              <a:rPr lang="zh-CN" altLang="en-US"/>
              <a:t>单击此处编辑母版标题样式</a:t>
            </a:r>
            <a:endParaRPr lang="zh-CN" altLang="en-US"/>
          </a:p>
        </p:txBody>
      </p:sp>
      <p:sp>
        <p:nvSpPr>
          <p:cNvPr id="1028" name="文本占位符 1027"/>
          <p:cNvSpPr>
            <a:spLocks noGrp="1"/>
          </p:cNvSpPr>
          <p:nvPr>
            <p:ph type="body"/>
          </p:nvPr>
        </p:nvSpPr>
        <p:spPr>
          <a:xfrm>
            <a:off x="539750" y="1421765"/>
            <a:ext cx="8001000" cy="4618990"/>
          </a:xfrm>
          <a:prstGeom prst="rect">
            <a:avLst/>
          </a:prstGeom>
          <a:noFill/>
          <a:ln w="9525">
            <a:noFill/>
          </a:ln>
        </p:spPr>
        <p:txBody>
          <a:bodyPr anchor="t" anchorCtr="0"/>
          <a:p>
            <a:pPr lvl="0" indent="-469900"/>
            <a:r>
              <a:rPr lang="zh-CN" altLang="en-US"/>
              <a:t>单击此处编辑母版文本样式</a:t>
            </a:r>
            <a:endParaRPr lang="zh-CN" altLang="en-US"/>
          </a:p>
          <a:p>
            <a:pPr lvl="1" indent="-436245"/>
            <a:r>
              <a:rPr lang="zh-CN" altLang="en-US"/>
              <a:t>第二级</a:t>
            </a:r>
            <a:endParaRPr lang="zh-CN" altLang="en-US"/>
          </a:p>
          <a:p>
            <a:pPr lvl="2" indent="-394970"/>
            <a:r>
              <a:rPr lang="zh-CN" altLang="en-US"/>
              <a:t>第三级</a:t>
            </a:r>
            <a:endParaRPr lang="zh-CN" altLang="en-US"/>
          </a:p>
          <a:p>
            <a:pPr lvl="3" indent="-387350"/>
            <a:r>
              <a:rPr lang="zh-CN" altLang="en-US"/>
              <a:t>第四级</a:t>
            </a:r>
            <a:endParaRPr lang="zh-CN" altLang="en-US"/>
          </a:p>
          <a:p>
            <a:pPr lvl="4" indent="-398780"/>
            <a:r>
              <a:rPr lang="zh-CN" altLang="en-US"/>
              <a:t>第五级</a:t>
            </a:r>
            <a:endParaRPr lang="zh-CN" altLang="en-US"/>
          </a:p>
        </p:txBody>
      </p:sp>
      <p:sp>
        <p:nvSpPr>
          <p:cNvPr id="1029" name="任意多边形 1028"/>
          <p:cNvSpPr/>
          <p:nvPr userDrawn="1"/>
        </p:nvSpPr>
        <p:spPr>
          <a:xfrm>
            <a:off x="539750" y="1289050"/>
            <a:ext cx="8028305" cy="99695"/>
          </a:xfrm>
          <a:custGeom>
            <a:avLst/>
            <a:gdLst/>
            <a:ahLst/>
            <a:cxnLst/>
            <a:pathLst>
              <a:path w="1000" h="1000" stroke="0">
                <a:moveTo>
                  <a:pt x="0" y="0"/>
                </a:moveTo>
                <a:lnTo>
                  <a:pt x="585" y="0"/>
                </a:lnTo>
                <a:lnTo>
                  <a:pt x="585" y="1000"/>
                </a:lnTo>
                <a:lnTo>
                  <a:pt x="0" y="1000"/>
                </a:lnTo>
                <a:close/>
              </a:path>
              <a:path w="1000" h="1000">
                <a:moveTo>
                  <a:pt x="0" y="0"/>
                </a:moveTo>
                <a:lnTo>
                  <a:pt x="1000" y="0"/>
                </a:lnTo>
              </a:path>
            </a:pathLst>
          </a:custGeom>
          <a:solidFill>
            <a:schemeClr val="accent2"/>
          </a:solidFill>
          <a:ln w="9525" cap="flat" cmpd="sng">
            <a:solidFill>
              <a:schemeClr val="accent2"/>
            </a:solidFill>
            <a:prstDash val="solid"/>
            <a:miter/>
            <a:headEnd type="none" w="med" len="med"/>
            <a:tailEnd type="none" w="med" len="med"/>
          </a:ln>
        </p:spPr>
        <p:txBody>
          <a:bodyPr/>
          <a:p>
            <a:endParaRPr lang="zh-CN" altLang="en-US"/>
          </a:p>
        </p:txBody>
      </p:sp>
      <p:sp>
        <p:nvSpPr>
          <p:cNvPr id="1030" name="日期占位符 1029"/>
          <p:cNvSpPr>
            <a:spLocks noGrp="1"/>
          </p:cNvSpPr>
          <p:nvPr>
            <p:ph type="dt" sz="half" idx="2"/>
          </p:nvPr>
        </p:nvSpPr>
        <p:spPr>
          <a:xfrm>
            <a:off x="609600" y="6245225"/>
            <a:ext cx="1981200" cy="476250"/>
          </a:xfrm>
          <a:prstGeom prst="rect">
            <a:avLst/>
          </a:prstGeom>
          <a:noFill/>
          <a:ln w="9525">
            <a:noFill/>
            <a:miter/>
          </a:ln>
        </p:spPr>
        <p:txBody>
          <a:bodyPr/>
          <a:lstStyle>
            <a:lvl1pPr>
              <a:defRPr sz="1200">
                <a:latin typeface="Verdana" panose="020B0604030504040204" pitchFamily="34" charset="0"/>
              </a:defRPr>
            </a:lvl1pPr>
          </a:lstStyle>
          <a:p>
            <a:pPr lvl="0" fontAlgn="base"/>
            <a:endParaRPr lang="zh-CN" altLang="en-US" strike="noStrike" noProof="1" dirty="0"/>
          </a:p>
        </p:txBody>
      </p:sp>
      <p:sp>
        <p:nvSpPr>
          <p:cNvPr id="1031" name="页脚占位符 1030"/>
          <p:cNvSpPr>
            <a:spLocks noGrp="1"/>
          </p:cNvSpPr>
          <p:nvPr>
            <p:ph type="ftr" sz="quarter" idx="3"/>
          </p:nvPr>
        </p:nvSpPr>
        <p:spPr>
          <a:xfrm>
            <a:off x="3124200" y="6245225"/>
            <a:ext cx="2895600" cy="476250"/>
          </a:xfrm>
          <a:prstGeom prst="rect">
            <a:avLst/>
          </a:prstGeom>
          <a:noFill/>
          <a:ln w="9525">
            <a:noFill/>
            <a:miter/>
          </a:ln>
        </p:spPr>
        <p:txBody>
          <a:bodyPr/>
          <a:lstStyle>
            <a:lvl1pPr algn="ctr">
              <a:defRPr sz="1200">
                <a:latin typeface="Verdana" panose="020B0604030504040204" pitchFamily="34" charset="0"/>
              </a:defRPr>
            </a:lvl1pPr>
          </a:lstStyle>
          <a:p>
            <a:pPr lvl="0" fontAlgn="base"/>
            <a:endParaRPr lang="zh-CN" altLang="en-US" strike="noStrike" noProof="1" dirty="0"/>
          </a:p>
        </p:txBody>
      </p:sp>
      <p:sp>
        <p:nvSpPr>
          <p:cNvPr id="1032" name="灯片编号占位符 1031"/>
          <p:cNvSpPr>
            <a:spLocks noGrp="1"/>
          </p:cNvSpPr>
          <p:nvPr>
            <p:ph type="sldNum" sz="quarter" idx="4"/>
          </p:nvPr>
        </p:nvSpPr>
        <p:spPr>
          <a:xfrm>
            <a:off x="6553200" y="6245225"/>
            <a:ext cx="1981200" cy="476250"/>
          </a:xfrm>
          <a:prstGeom prst="rect">
            <a:avLst/>
          </a:prstGeom>
          <a:noFill/>
          <a:ln w="9525">
            <a:noFill/>
            <a:miter/>
          </a:ln>
        </p:spPr>
        <p:txBody>
          <a:bodyPr/>
          <a:lstStyle>
            <a:lvl1pPr algn="r">
              <a:defRPr sz="1200">
                <a:latin typeface="Verdana" panose="020B0604030504040204" pitchFamily="34" charset="0"/>
              </a:defRPr>
            </a:lvl1pPr>
          </a:lstStyle>
          <a:p>
            <a:pPr lvl="0" fontAlgn="base"/>
            <a:fld id="{9A0DB2DC-4C9A-4742-B13C-FB6460FD3503}" type="slidenum">
              <a:rPr lang="zh-CN" altLang="en-US" strike="noStrike" noProof="1" dirty="0">
                <a:latin typeface="Verdana" panose="020B0604030504040204" pitchFamily="34" charset="0"/>
                <a:ea typeface="宋体" panose="02010600030101010101" pitchFamily="2" charset="-122"/>
                <a:cs typeface="+mn-ea"/>
              </a:rPr>
            </a:fld>
            <a:endParaRPr lang="zh-CN" altLang="en-US" strike="noStrike" noProof="1" dirty="0"/>
          </a:p>
        </p:txBody>
      </p:sp>
      <p:pic>
        <p:nvPicPr>
          <p:cNvPr id="1033" name="图片 1032" descr="379ef24e-631c-4e62-9d80-1a2fd9caf980"/>
          <p:cNvPicPr>
            <a:picLocks noChangeAspect="1"/>
          </p:cNvPicPr>
          <p:nvPr userDrawn="1"/>
        </p:nvPicPr>
        <p:blipFill>
          <a:blip r:embed="rId32"/>
          <a:stretch>
            <a:fillRect/>
          </a:stretch>
        </p:blipFill>
        <p:spPr>
          <a:xfrm>
            <a:off x="6586855" y="404178"/>
            <a:ext cx="2305050" cy="528637"/>
          </a:xfrm>
          <a:prstGeom prst="rect">
            <a:avLst/>
          </a:prstGeom>
          <a:noFill/>
          <a:ln w="9525">
            <a:noFill/>
          </a:ln>
        </p:spPr>
      </p:pic>
      <p:pic>
        <p:nvPicPr>
          <p:cNvPr id="1034" name="图片 1033" descr="20130207213611_26726"/>
          <p:cNvPicPr>
            <a:picLocks noChangeAspect="1"/>
          </p:cNvPicPr>
          <p:nvPr userDrawn="1"/>
        </p:nvPicPr>
        <p:blipFill>
          <a:blip r:embed="rId33">
            <a:lum bright="18000" contrast="12000"/>
          </a:blip>
          <a:stretch>
            <a:fillRect/>
          </a:stretch>
        </p:blipFill>
        <p:spPr>
          <a:xfrm>
            <a:off x="0" y="0"/>
            <a:ext cx="6011863" cy="333375"/>
          </a:xfrm>
          <a:prstGeom prst="rect">
            <a:avLst/>
          </a:prstGeom>
          <a:noFill/>
          <a:ln w="9525">
            <a:noFill/>
          </a:ln>
        </p:spPr>
      </p:pic>
      <p:pic>
        <p:nvPicPr>
          <p:cNvPr id="1035" name="图片 1034" descr="20130207213611_26726"/>
          <p:cNvPicPr>
            <a:picLocks noChangeAspect="1"/>
          </p:cNvPicPr>
          <p:nvPr userDrawn="1"/>
        </p:nvPicPr>
        <p:blipFill>
          <a:blip r:embed="rId33">
            <a:lum bright="18000" contrast="18000"/>
          </a:blip>
          <a:stretch>
            <a:fillRect/>
          </a:stretch>
        </p:blipFill>
        <p:spPr>
          <a:xfrm>
            <a:off x="3132138" y="0"/>
            <a:ext cx="6011862" cy="333375"/>
          </a:xfrm>
          <a:prstGeom prst="rect">
            <a:avLst/>
          </a:prstGeom>
          <a:noFill/>
          <a:ln w="9525">
            <a:noFill/>
          </a:ln>
        </p:spPr>
      </p:pic>
      <p:pic>
        <p:nvPicPr>
          <p:cNvPr id="1036" name="图片 1035" descr="a1"/>
          <p:cNvPicPr>
            <a:picLocks noChangeAspect="1"/>
          </p:cNvPicPr>
          <p:nvPr userDrawn="1"/>
        </p:nvPicPr>
        <p:blipFill>
          <a:blip r:embed="rId34"/>
          <a:stretch>
            <a:fillRect/>
          </a:stretch>
        </p:blipFill>
        <p:spPr>
          <a:xfrm>
            <a:off x="6227763" y="5876925"/>
            <a:ext cx="477837" cy="549275"/>
          </a:xfrm>
          <a:prstGeom prst="rect">
            <a:avLst/>
          </a:prstGeom>
          <a:noFill/>
          <a:ln w="9525">
            <a:noFill/>
          </a:ln>
        </p:spPr>
      </p:pic>
      <p:pic>
        <p:nvPicPr>
          <p:cNvPr id="1037" name="图片 1036" descr="b_1"/>
          <p:cNvPicPr>
            <a:picLocks noChangeAspect="1"/>
          </p:cNvPicPr>
          <p:nvPr userDrawn="1"/>
        </p:nvPicPr>
        <p:blipFill>
          <a:blip r:embed="rId35"/>
          <a:stretch>
            <a:fillRect/>
          </a:stretch>
        </p:blipFill>
        <p:spPr>
          <a:xfrm>
            <a:off x="5580063" y="6453188"/>
            <a:ext cx="503237" cy="219075"/>
          </a:xfrm>
          <a:prstGeom prst="rect">
            <a:avLst/>
          </a:prstGeom>
          <a:noFill/>
          <a:ln w="9525">
            <a:noFill/>
          </a:ln>
        </p:spPr>
      </p:pic>
      <p:pic>
        <p:nvPicPr>
          <p:cNvPr id="2057" name="图片 2061" descr="未标题-1 拷贝"/>
          <p:cNvPicPr>
            <a:picLocks noChangeAspect="1"/>
          </p:cNvPicPr>
          <p:nvPr userDrawn="1"/>
        </p:nvPicPr>
        <p:blipFill>
          <a:blip r:embed="rId36"/>
          <a:stretch>
            <a:fillRect/>
          </a:stretch>
        </p:blipFill>
        <p:spPr>
          <a:xfrm>
            <a:off x="8315960" y="956310"/>
            <a:ext cx="561340" cy="363220"/>
          </a:xfrm>
          <a:prstGeom prst="rect">
            <a:avLst/>
          </a:prstGeom>
          <a:noFill/>
          <a:ln w="9525">
            <a:noFill/>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Lst>
  <p:hf sldNum="0" hdr="0" ftr="0" dt="0"/>
  <p:txStyles>
    <p:titleStyle>
      <a:lvl1pPr marL="0" lvl="0" indent="0" algn="l" defTabSz="914400" eaLnBrk="1" fontAlgn="base" latinLnBrk="0" hangingPunct="1">
        <a:spcBef>
          <a:spcPct val="0"/>
        </a:spcBef>
        <a:spcAft>
          <a:spcPct val="0"/>
        </a:spcAft>
        <a:buNone/>
        <a:defRPr sz="3800" u="none" kern="1200" baseline="0">
          <a:solidFill>
            <a:schemeClr val="tx2"/>
          </a:solidFill>
          <a:latin typeface="+mj-lt"/>
          <a:ea typeface="+mj-ea"/>
          <a:cs typeface="+mj-cs"/>
        </a:defRPr>
      </a:lvl1pPr>
    </p:titleStyle>
    <p:bodyStyle>
      <a:lvl1pPr marL="469900" lvl="0" indent="-469900" algn="l" defTabSz="914400" eaLnBrk="1" fontAlgn="base" latinLnBrk="0" hangingPunct="1">
        <a:spcBef>
          <a:spcPct val="20000"/>
        </a:spcBef>
        <a:spcAft>
          <a:spcPct val="0"/>
        </a:spcAft>
        <a:buClr>
          <a:schemeClr val="accent2"/>
        </a:buClr>
        <a:buFont typeface="Wingdings" panose="05000000000000000000" pitchFamily="2" charset="2"/>
        <a:buChar char="o"/>
        <a:defRPr sz="3000" u="none" kern="1200" baseline="0">
          <a:solidFill>
            <a:schemeClr val="tx1"/>
          </a:solidFill>
          <a:latin typeface="+mn-lt"/>
          <a:ea typeface="+mn-ea"/>
          <a:cs typeface="+mn-cs"/>
        </a:defRPr>
      </a:lvl1pPr>
      <a:lvl2pPr marL="908050" lvl="1" indent="-436245" algn="l" defTabSz="914400" eaLnBrk="1" fontAlgn="base" latinLnBrk="0" hangingPunct="1">
        <a:spcBef>
          <a:spcPct val="20000"/>
        </a:spcBef>
        <a:spcAft>
          <a:spcPct val="0"/>
        </a:spcAft>
        <a:buClr>
          <a:schemeClr val="accent2"/>
        </a:buClr>
        <a:buFont typeface="Wingdings" panose="05000000000000000000" pitchFamily="2" charset="2"/>
        <a:buChar char="n"/>
        <a:defRPr sz="2600" u="none" kern="1200" baseline="0">
          <a:solidFill>
            <a:schemeClr val="tx1"/>
          </a:solidFill>
          <a:latin typeface="+mn-lt"/>
          <a:ea typeface="+mn-ea"/>
          <a:cs typeface="+mn-cs"/>
        </a:defRPr>
      </a:lvl2pPr>
      <a:lvl3pPr marL="1304925" lvl="2" indent="-394970" algn="l" defTabSz="914400" eaLnBrk="1" fontAlgn="base" latinLnBrk="0" hangingPunct="1">
        <a:spcBef>
          <a:spcPct val="20000"/>
        </a:spcBef>
        <a:spcAft>
          <a:spcPct val="0"/>
        </a:spcAft>
        <a:buClr>
          <a:schemeClr val="accent2"/>
        </a:buClr>
        <a:buFont typeface="Wingdings" panose="05000000000000000000" pitchFamily="2" charset="2"/>
        <a:buChar char="o"/>
        <a:defRPr sz="2300" u="none" kern="1200" baseline="0">
          <a:solidFill>
            <a:schemeClr val="tx1"/>
          </a:solidFill>
          <a:latin typeface="+mn-lt"/>
          <a:ea typeface="+mn-ea"/>
          <a:cs typeface="+mn-cs"/>
        </a:defRPr>
      </a:lvl3pPr>
      <a:lvl4pPr marL="1694180" lvl="3" indent="-387350" algn="l" defTabSz="914400" eaLnBrk="1" fontAlgn="base" latinLnBrk="0" hangingPunct="1">
        <a:spcBef>
          <a:spcPct val="20000"/>
        </a:spcBef>
        <a:spcAft>
          <a:spcPct val="0"/>
        </a:spcAft>
        <a:buClr>
          <a:schemeClr val="accent2"/>
        </a:buClr>
        <a:buFont typeface="Wingdings" panose="05000000000000000000" pitchFamily="2" charset="2"/>
        <a:buChar char="n"/>
        <a:defRPr sz="2000" u="none" kern="1200" baseline="0">
          <a:solidFill>
            <a:schemeClr val="tx1"/>
          </a:solidFill>
          <a:latin typeface="+mn-lt"/>
          <a:ea typeface="+mn-ea"/>
          <a:cs typeface="+mn-cs"/>
        </a:defRPr>
      </a:lvl4pPr>
      <a:lvl5pPr marL="2094230" lvl="4" indent="-398780" algn="l" defTabSz="914400" eaLnBrk="1" fontAlgn="base" latinLnBrk="0" hangingPunct="1">
        <a:spcBef>
          <a:spcPct val="25000"/>
        </a:spcBef>
        <a:spcAft>
          <a:spcPct val="0"/>
        </a:spcAft>
        <a:buClr>
          <a:schemeClr val="accent2"/>
        </a:buClr>
        <a:buFont typeface="Wingdings" panose="05000000000000000000" pitchFamily="2" charset="2"/>
        <a:buChar char="§"/>
        <a:defRPr sz="2000" u="none" kern="1200" baseline="0">
          <a:solidFill>
            <a:schemeClr val="tx1"/>
          </a:solidFill>
          <a:latin typeface="+mn-lt"/>
          <a:ea typeface="+mn-ea"/>
          <a:cs typeface="+mn-cs"/>
        </a:defRPr>
      </a:lvl5pPr>
      <a:lvl6pPr marL="2514600" lvl="5" indent="-228600" algn="l" defTabSz="914400" eaLnBrk="1" fontAlgn="base" latinLnBrk="0" hangingPunct="1">
        <a:spcBef>
          <a:spcPct val="25000"/>
        </a:spcBef>
        <a:spcAft>
          <a:spcPct val="0"/>
        </a:spcAft>
        <a:buClr>
          <a:schemeClr val="accent2"/>
        </a:buClr>
        <a:buFont typeface="Wingdings" panose="05000000000000000000" pitchFamily="2" charset="2"/>
        <a:buChar char="§"/>
        <a:defRPr sz="2000" u="none" kern="1200" baseline="0">
          <a:solidFill>
            <a:schemeClr val="tx1"/>
          </a:solidFill>
          <a:latin typeface="+mn-lt"/>
          <a:ea typeface="+mn-ea"/>
          <a:cs typeface="+mn-cs"/>
        </a:defRPr>
      </a:lvl6pPr>
      <a:lvl7pPr marL="2971800" lvl="6" indent="-228600" algn="l" defTabSz="914400" eaLnBrk="1" fontAlgn="base" latinLnBrk="0" hangingPunct="1">
        <a:spcBef>
          <a:spcPct val="25000"/>
        </a:spcBef>
        <a:spcAft>
          <a:spcPct val="0"/>
        </a:spcAft>
        <a:buClr>
          <a:schemeClr val="accent2"/>
        </a:buClr>
        <a:buFont typeface="Wingdings" panose="05000000000000000000" pitchFamily="2" charset="2"/>
        <a:buChar char="§"/>
        <a:defRPr sz="2000" u="none" kern="1200" baseline="0">
          <a:solidFill>
            <a:schemeClr val="tx1"/>
          </a:solidFill>
          <a:latin typeface="+mn-lt"/>
          <a:ea typeface="+mn-ea"/>
          <a:cs typeface="+mn-cs"/>
        </a:defRPr>
      </a:lvl7pPr>
      <a:lvl8pPr marL="3429000" lvl="7" indent="-228600" algn="l" defTabSz="914400" eaLnBrk="1" fontAlgn="base" latinLnBrk="0" hangingPunct="1">
        <a:spcBef>
          <a:spcPct val="25000"/>
        </a:spcBef>
        <a:spcAft>
          <a:spcPct val="0"/>
        </a:spcAft>
        <a:buClr>
          <a:schemeClr val="accent2"/>
        </a:buClr>
        <a:buFont typeface="Wingdings" panose="05000000000000000000" pitchFamily="2" charset="2"/>
        <a:buChar char="§"/>
        <a:defRPr sz="2000" u="none" kern="1200" baseline="0">
          <a:solidFill>
            <a:schemeClr val="tx1"/>
          </a:solidFill>
          <a:latin typeface="+mn-lt"/>
          <a:ea typeface="+mn-ea"/>
          <a:cs typeface="+mn-cs"/>
        </a:defRPr>
      </a:lvl8pPr>
      <a:lvl9pPr marL="3886200" lvl="8" indent="-228600" algn="l" defTabSz="914400" eaLnBrk="1" fontAlgn="base" latinLnBrk="0" hangingPunct="1">
        <a:spcBef>
          <a:spcPct val="25000"/>
        </a:spcBef>
        <a:spcAft>
          <a:spcPct val="0"/>
        </a:spcAft>
        <a:buClr>
          <a:schemeClr val="accent2"/>
        </a:buClr>
        <a:buFont typeface="Wingdings" panose="05000000000000000000" pitchFamily="2" charset="2"/>
        <a:buChar char="§"/>
        <a:defRPr sz="2000" u="none" kern="1200" baseline="0">
          <a:solidFill>
            <a:schemeClr val="tx1"/>
          </a:solidFill>
          <a:latin typeface="+mn-lt"/>
          <a:ea typeface="+mn-ea"/>
          <a:cs typeface="+mn-cs"/>
        </a:defRPr>
      </a:lvl9pPr>
    </p:bodyStyle>
    <p:otherStyle>
      <a:lvl1pPr marL="0" lvl="0" indent="0" algn="l" defTabSz="914400" eaLnBrk="1" fontAlgn="base" latinLnBrk="0" hangingPunct="1">
        <a:spcBef>
          <a:spcPct val="0"/>
        </a:spcBef>
        <a:spcAft>
          <a:spcPct val="0"/>
        </a:spcAft>
        <a:buFont typeface="Arial" panose="020B0604020202020204" pitchFamily="34" charset="0"/>
        <a:buNone/>
        <a:defRPr sz="1800" b="0" u="none" kern="1200" baseline="0">
          <a:solidFill>
            <a:schemeClr val="tx1"/>
          </a:solidFill>
          <a:latin typeface="+mn-lt"/>
          <a:ea typeface="+mn-ea"/>
          <a:cs typeface="+mn-cs"/>
        </a:defRPr>
      </a:lvl1pPr>
      <a:lvl2pPr marL="457200" lvl="1" indent="0" algn="l" defTabSz="914400" eaLnBrk="1" fontAlgn="base" latinLnBrk="0" hangingPunct="1">
        <a:spcBef>
          <a:spcPct val="0"/>
        </a:spcBef>
        <a:spcAft>
          <a:spcPct val="0"/>
        </a:spcAft>
        <a:buFont typeface="Arial" panose="020B0604020202020204" pitchFamily="34" charset="0"/>
        <a:buNone/>
        <a:defRPr sz="1800" b="0" u="none" kern="1200" baseline="0">
          <a:solidFill>
            <a:schemeClr val="tx1"/>
          </a:solidFill>
          <a:latin typeface="+mn-lt"/>
          <a:ea typeface="+mn-ea"/>
          <a:cs typeface="+mn-cs"/>
        </a:defRPr>
      </a:lvl2pPr>
      <a:lvl3pPr marL="914400" lvl="2" indent="0" algn="l" defTabSz="914400" eaLnBrk="1" fontAlgn="base" latinLnBrk="0" hangingPunct="1">
        <a:spcBef>
          <a:spcPct val="0"/>
        </a:spcBef>
        <a:spcAft>
          <a:spcPct val="0"/>
        </a:spcAft>
        <a:buFont typeface="Arial" panose="020B0604020202020204" pitchFamily="34" charset="0"/>
        <a:buNone/>
        <a:defRPr sz="1800" b="0" u="none" kern="1200" baseline="0">
          <a:solidFill>
            <a:schemeClr val="tx1"/>
          </a:solidFill>
          <a:latin typeface="+mn-lt"/>
          <a:ea typeface="+mn-ea"/>
          <a:cs typeface="+mn-cs"/>
        </a:defRPr>
      </a:lvl3pPr>
      <a:lvl4pPr marL="1371600" lvl="3" indent="0" algn="l" defTabSz="914400" eaLnBrk="1" fontAlgn="base" latinLnBrk="0" hangingPunct="1">
        <a:spcBef>
          <a:spcPct val="0"/>
        </a:spcBef>
        <a:spcAft>
          <a:spcPct val="0"/>
        </a:spcAft>
        <a:buFont typeface="Arial" panose="020B0604020202020204" pitchFamily="34" charset="0"/>
        <a:buNone/>
        <a:defRPr sz="1800" b="0" u="none" kern="1200" baseline="0">
          <a:solidFill>
            <a:schemeClr val="tx1"/>
          </a:solidFill>
          <a:latin typeface="+mn-lt"/>
          <a:ea typeface="+mn-ea"/>
          <a:cs typeface="+mn-cs"/>
        </a:defRPr>
      </a:lvl4pPr>
      <a:lvl5pPr marL="1828800" lvl="4" indent="0" algn="l" defTabSz="914400" eaLnBrk="1" fontAlgn="base" latinLnBrk="0" hangingPunct="1">
        <a:spcBef>
          <a:spcPct val="0"/>
        </a:spcBef>
        <a:spcAft>
          <a:spcPct val="0"/>
        </a:spcAft>
        <a:buFont typeface="Arial" panose="020B0604020202020204" pitchFamily="34" charset="0"/>
        <a:buNone/>
        <a:defRPr sz="1800" b="0" u="none" kern="1200" baseline="0">
          <a:solidFill>
            <a:schemeClr val="tx1"/>
          </a:solidFill>
          <a:latin typeface="+mn-lt"/>
          <a:ea typeface="+mn-ea"/>
          <a:cs typeface="+mn-cs"/>
        </a:defRPr>
      </a:lvl5pPr>
      <a:lvl6pPr marL="2286000" lvl="5" indent="0" algn="l" defTabSz="914400" eaLnBrk="1" fontAlgn="base" latinLnBrk="0" hangingPunct="1">
        <a:spcBef>
          <a:spcPct val="0"/>
        </a:spcBef>
        <a:spcAft>
          <a:spcPct val="0"/>
        </a:spcAft>
        <a:buFont typeface="Arial" panose="020B0604020202020204" pitchFamily="34" charset="0"/>
        <a:buNone/>
        <a:defRPr sz="1800" b="0" u="none" kern="1200" baseline="0">
          <a:solidFill>
            <a:schemeClr val="tx1"/>
          </a:solidFill>
          <a:latin typeface="+mn-lt"/>
          <a:ea typeface="+mn-ea"/>
          <a:cs typeface="+mn-cs"/>
        </a:defRPr>
      </a:lvl6pPr>
      <a:lvl7pPr marL="2743200" lvl="6" indent="0" algn="l" defTabSz="914400" eaLnBrk="1" fontAlgn="base" latinLnBrk="0" hangingPunct="1">
        <a:spcBef>
          <a:spcPct val="0"/>
        </a:spcBef>
        <a:spcAft>
          <a:spcPct val="0"/>
        </a:spcAft>
        <a:buFont typeface="Arial" panose="020B0604020202020204" pitchFamily="34" charset="0"/>
        <a:buNone/>
        <a:defRPr sz="1800" b="0" u="none" kern="1200" baseline="0">
          <a:solidFill>
            <a:schemeClr val="tx1"/>
          </a:solidFill>
          <a:latin typeface="+mn-lt"/>
          <a:ea typeface="+mn-ea"/>
          <a:cs typeface="+mn-cs"/>
        </a:defRPr>
      </a:lvl7pPr>
      <a:lvl8pPr marL="3200400" lvl="7" indent="0" algn="l" defTabSz="914400" eaLnBrk="1" fontAlgn="base" latinLnBrk="0" hangingPunct="1">
        <a:spcBef>
          <a:spcPct val="0"/>
        </a:spcBef>
        <a:spcAft>
          <a:spcPct val="0"/>
        </a:spcAft>
        <a:buFont typeface="Arial" panose="020B0604020202020204" pitchFamily="34" charset="0"/>
        <a:buNone/>
        <a:defRPr sz="1800" b="0" u="none" kern="1200" baseline="0">
          <a:solidFill>
            <a:schemeClr val="tx1"/>
          </a:solidFill>
          <a:latin typeface="+mn-lt"/>
          <a:ea typeface="+mn-ea"/>
          <a:cs typeface="+mn-cs"/>
        </a:defRPr>
      </a:lvl8pPr>
      <a:lvl9pPr marL="3657600" lvl="8" indent="0" algn="l" defTabSz="914400" eaLnBrk="1" fontAlgn="base" latinLnBrk="0" hangingPunct="1">
        <a:spcBef>
          <a:spcPct val="0"/>
        </a:spcBef>
        <a:spcAft>
          <a:spcPct val="0"/>
        </a:spcAft>
        <a:buFont typeface="Arial" panose="020B0604020202020204" pitchFamily="34" charset="0"/>
        <a:buNone/>
        <a:defRPr sz="1800" b="0" u="none" kern="1200" baseline="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p:pic>
        <p:nvPicPr>
          <p:cNvPr id="1026" name="图片 1025" descr="底图拷贝"/>
          <p:cNvPicPr>
            <a:picLocks noChangeAspect="1"/>
          </p:cNvPicPr>
          <p:nvPr userDrawn="1"/>
        </p:nvPicPr>
        <p:blipFill>
          <a:blip r:embed="rId32"/>
          <a:srcRect t="8527" r="7773"/>
          <a:stretch>
            <a:fillRect/>
          </a:stretch>
        </p:blipFill>
        <p:spPr>
          <a:xfrm>
            <a:off x="0" y="5734050"/>
            <a:ext cx="9144000" cy="1123950"/>
          </a:xfrm>
          <a:prstGeom prst="rect">
            <a:avLst/>
          </a:prstGeom>
          <a:noFill/>
          <a:ln w="9525">
            <a:noFill/>
          </a:ln>
        </p:spPr>
      </p:pic>
      <p:sp>
        <p:nvSpPr>
          <p:cNvPr id="1027" name="标题 1026"/>
          <p:cNvSpPr>
            <a:spLocks noGrp="1"/>
          </p:cNvSpPr>
          <p:nvPr>
            <p:ph type="title"/>
          </p:nvPr>
        </p:nvSpPr>
        <p:spPr>
          <a:xfrm>
            <a:off x="539750" y="333375"/>
            <a:ext cx="8001000" cy="922020"/>
          </a:xfrm>
          <a:prstGeom prst="rect">
            <a:avLst/>
          </a:prstGeom>
          <a:noFill/>
          <a:ln w="9525">
            <a:noFill/>
          </a:ln>
        </p:spPr>
        <p:txBody>
          <a:bodyPr anchor="b" anchorCtr="0"/>
          <a:p>
            <a:pPr lvl="0" indent="0"/>
            <a:r>
              <a:rPr lang="zh-CN" altLang="en-US"/>
              <a:t>单击此处编辑母版标题样式</a:t>
            </a:r>
            <a:endParaRPr lang="zh-CN" altLang="en-US"/>
          </a:p>
        </p:txBody>
      </p:sp>
      <p:sp>
        <p:nvSpPr>
          <p:cNvPr id="1028" name="文本占位符 1027"/>
          <p:cNvSpPr>
            <a:spLocks noGrp="1"/>
          </p:cNvSpPr>
          <p:nvPr>
            <p:ph type="body"/>
          </p:nvPr>
        </p:nvSpPr>
        <p:spPr>
          <a:xfrm>
            <a:off x="539750" y="1421765"/>
            <a:ext cx="8001000" cy="4618990"/>
          </a:xfrm>
          <a:prstGeom prst="rect">
            <a:avLst/>
          </a:prstGeom>
          <a:noFill/>
          <a:ln w="9525">
            <a:noFill/>
          </a:ln>
        </p:spPr>
        <p:txBody>
          <a:bodyPr anchor="t" anchorCtr="0"/>
          <a:p>
            <a:pPr lvl="0" indent="-469900"/>
            <a:r>
              <a:rPr lang="zh-CN" altLang="en-US"/>
              <a:t>单击此处编辑母版文本样式</a:t>
            </a:r>
            <a:endParaRPr lang="zh-CN" altLang="en-US"/>
          </a:p>
          <a:p>
            <a:pPr lvl="1" indent="-436245"/>
            <a:r>
              <a:rPr lang="zh-CN" altLang="en-US"/>
              <a:t>第二级</a:t>
            </a:r>
            <a:endParaRPr lang="zh-CN" altLang="en-US"/>
          </a:p>
          <a:p>
            <a:pPr lvl="2" indent="-394970"/>
            <a:r>
              <a:rPr lang="zh-CN" altLang="en-US"/>
              <a:t>第三级</a:t>
            </a:r>
            <a:endParaRPr lang="zh-CN" altLang="en-US"/>
          </a:p>
          <a:p>
            <a:pPr lvl="3" indent="-387350"/>
            <a:r>
              <a:rPr lang="zh-CN" altLang="en-US"/>
              <a:t>第四级</a:t>
            </a:r>
            <a:endParaRPr lang="zh-CN" altLang="en-US"/>
          </a:p>
          <a:p>
            <a:pPr lvl="4" indent="-398780"/>
            <a:r>
              <a:rPr lang="zh-CN" altLang="en-US"/>
              <a:t>第五级</a:t>
            </a:r>
            <a:endParaRPr lang="zh-CN" altLang="en-US"/>
          </a:p>
        </p:txBody>
      </p:sp>
      <p:sp>
        <p:nvSpPr>
          <p:cNvPr id="1029" name="任意多边形 1028"/>
          <p:cNvSpPr/>
          <p:nvPr userDrawn="1"/>
        </p:nvSpPr>
        <p:spPr>
          <a:xfrm>
            <a:off x="539750" y="1289050"/>
            <a:ext cx="8028305" cy="99695"/>
          </a:xfrm>
          <a:custGeom>
            <a:avLst/>
            <a:gdLst/>
            <a:ahLst/>
            <a:cxnLst/>
            <a:pathLst>
              <a:path w="1000" h="1000" stroke="0">
                <a:moveTo>
                  <a:pt x="0" y="0"/>
                </a:moveTo>
                <a:lnTo>
                  <a:pt x="585" y="0"/>
                </a:lnTo>
                <a:lnTo>
                  <a:pt x="585" y="1000"/>
                </a:lnTo>
                <a:lnTo>
                  <a:pt x="0" y="1000"/>
                </a:lnTo>
                <a:close/>
              </a:path>
              <a:path w="1000" h="1000">
                <a:moveTo>
                  <a:pt x="0" y="0"/>
                </a:moveTo>
                <a:lnTo>
                  <a:pt x="1000" y="0"/>
                </a:lnTo>
              </a:path>
            </a:pathLst>
          </a:custGeom>
          <a:solidFill>
            <a:schemeClr val="accent2"/>
          </a:solidFill>
          <a:ln w="9525" cap="flat" cmpd="sng">
            <a:solidFill>
              <a:schemeClr val="accent2"/>
            </a:solidFill>
            <a:prstDash val="solid"/>
            <a:miter/>
            <a:headEnd type="none" w="med" len="med"/>
            <a:tailEnd type="none" w="med" len="med"/>
          </a:ln>
        </p:spPr>
        <p:txBody>
          <a:bodyPr/>
          <a:p>
            <a:endParaRPr lang="zh-CN" altLang="en-US"/>
          </a:p>
        </p:txBody>
      </p:sp>
      <p:sp>
        <p:nvSpPr>
          <p:cNvPr id="1030" name="日期占位符 1029"/>
          <p:cNvSpPr>
            <a:spLocks noGrp="1"/>
          </p:cNvSpPr>
          <p:nvPr>
            <p:ph type="dt" sz="half" idx="2"/>
          </p:nvPr>
        </p:nvSpPr>
        <p:spPr>
          <a:xfrm>
            <a:off x="609600" y="6245225"/>
            <a:ext cx="1981200" cy="476250"/>
          </a:xfrm>
          <a:prstGeom prst="rect">
            <a:avLst/>
          </a:prstGeom>
          <a:noFill/>
          <a:ln w="9525">
            <a:noFill/>
            <a:miter/>
          </a:ln>
        </p:spPr>
        <p:txBody>
          <a:bodyPr/>
          <a:lstStyle>
            <a:lvl1pPr>
              <a:defRPr sz="1200">
                <a:latin typeface="Verdana" panose="020B0604030504040204" pitchFamily="34" charset="0"/>
              </a:defRPr>
            </a:lvl1pPr>
          </a:lstStyle>
          <a:p>
            <a:pPr lvl="0" fontAlgn="base"/>
            <a:endParaRPr lang="zh-CN" altLang="en-US" strike="noStrike" noProof="1" dirty="0"/>
          </a:p>
        </p:txBody>
      </p:sp>
      <p:sp>
        <p:nvSpPr>
          <p:cNvPr id="1031" name="页脚占位符 1030"/>
          <p:cNvSpPr>
            <a:spLocks noGrp="1"/>
          </p:cNvSpPr>
          <p:nvPr>
            <p:ph type="ftr" sz="quarter" idx="3"/>
          </p:nvPr>
        </p:nvSpPr>
        <p:spPr>
          <a:xfrm>
            <a:off x="3124200" y="6245225"/>
            <a:ext cx="2895600" cy="476250"/>
          </a:xfrm>
          <a:prstGeom prst="rect">
            <a:avLst/>
          </a:prstGeom>
          <a:noFill/>
          <a:ln w="9525">
            <a:noFill/>
            <a:miter/>
          </a:ln>
        </p:spPr>
        <p:txBody>
          <a:bodyPr/>
          <a:lstStyle>
            <a:lvl1pPr algn="ctr">
              <a:defRPr sz="1200">
                <a:latin typeface="Verdana" panose="020B0604030504040204" pitchFamily="34" charset="0"/>
              </a:defRPr>
            </a:lvl1pPr>
          </a:lstStyle>
          <a:p>
            <a:pPr lvl="0" fontAlgn="base"/>
            <a:endParaRPr lang="zh-CN" altLang="en-US" strike="noStrike" noProof="1" dirty="0"/>
          </a:p>
        </p:txBody>
      </p:sp>
      <p:sp>
        <p:nvSpPr>
          <p:cNvPr id="1032" name="灯片编号占位符 1031"/>
          <p:cNvSpPr>
            <a:spLocks noGrp="1"/>
          </p:cNvSpPr>
          <p:nvPr>
            <p:ph type="sldNum" sz="quarter" idx="4"/>
          </p:nvPr>
        </p:nvSpPr>
        <p:spPr>
          <a:xfrm>
            <a:off x="6553200" y="6245225"/>
            <a:ext cx="1981200" cy="476250"/>
          </a:xfrm>
          <a:prstGeom prst="rect">
            <a:avLst/>
          </a:prstGeom>
          <a:noFill/>
          <a:ln w="9525">
            <a:noFill/>
            <a:miter/>
          </a:ln>
        </p:spPr>
        <p:txBody>
          <a:bodyPr/>
          <a:lstStyle>
            <a:lvl1pPr algn="r">
              <a:defRPr sz="1200">
                <a:latin typeface="Verdana" panose="020B0604030504040204" pitchFamily="34" charset="0"/>
              </a:defRPr>
            </a:lvl1pPr>
          </a:lstStyle>
          <a:p>
            <a:pPr lvl="0" fontAlgn="base"/>
            <a:fld id="{9A0DB2DC-4C9A-4742-B13C-FB6460FD3503}" type="slidenum">
              <a:rPr lang="zh-CN" altLang="en-US" strike="noStrike" noProof="1" dirty="0">
                <a:latin typeface="Verdana" panose="020B0604030504040204" pitchFamily="34" charset="0"/>
                <a:ea typeface="宋体" panose="02010600030101010101" pitchFamily="2" charset="-122"/>
                <a:cs typeface="+mn-ea"/>
              </a:rPr>
            </a:fld>
            <a:endParaRPr lang="zh-CN" altLang="en-US" strike="noStrike" noProof="1" dirty="0"/>
          </a:p>
        </p:txBody>
      </p:sp>
      <p:pic>
        <p:nvPicPr>
          <p:cNvPr id="1033" name="图片 1032" descr="379ef24e-631c-4e62-9d80-1a2fd9caf980"/>
          <p:cNvPicPr>
            <a:picLocks noChangeAspect="1"/>
          </p:cNvPicPr>
          <p:nvPr userDrawn="1"/>
        </p:nvPicPr>
        <p:blipFill>
          <a:blip r:embed="rId33"/>
          <a:stretch>
            <a:fillRect/>
          </a:stretch>
        </p:blipFill>
        <p:spPr>
          <a:xfrm>
            <a:off x="6586855" y="404178"/>
            <a:ext cx="2305050" cy="528637"/>
          </a:xfrm>
          <a:prstGeom prst="rect">
            <a:avLst/>
          </a:prstGeom>
          <a:noFill/>
          <a:ln w="9525">
            <a:noFill/>
          </a:ln>
        </p:spPr>
      </p:pic>
      <p:pic>
        <p:nvPicPr>
          <p:cNvPr id="1034" name="图片 1033" descr="20130207213611_26726"/>
          <p:cNvPicPr>
            <a:picLocks noChangeAspect="1"/>
          </p:cNvPicPr>
          <p:nvPr userDrawn="1"/>
        </p:nvPicPr>
        <p:blipFill>
          <a:blip r:embed="rId34">
            <a:lum bright="18000" contrast="12000"/>
          </a:blip>
          <a:stretch>
            <a:fillRect/>
          </a:stretch>
        </p:blipFill>
        <p:spPr>
          <a:xfrm>
            <a:off x="0" y="0"/>
            <a:ext cx="6011863" cy="333375"/>
          </a:xfrm>
          <a:prstGeom prst="rect">
            <a:avLst/>
          </a:prstGeom>
          <a:noFill/>
          <a:ln w="9525">
            <a:noFill/>
          </a:ln>
        </p:spPr>
      </p:pic>
      <p:pic>
        <p:nvPicPr>
          <p:cNvPr id="1035" name="图片 1034" descr="20130207213611_26726"/>
          <p:cNvPicPr>
            <a:picLocks noChangeAspect="1"/>
          </p:cNvPicPr>
          <p:nvPr userDrawn="1"/>
        </p:nvPicPr>
        <p:blipFill>
          <a:blip r:embed="rId34">
            <a:lum bright="18000" contrast="18000"/>
          </a:blip>
          <a:stretch>
            <a:fillRect/>
          </a:stretch>
        </p:blipFill>
        <p:spPr>
          <a:xfrm>
            <a:off x="3132138" y="0"/>
            <a:ext cx="6011862" cy="333375"/>
          </a:xfrm>
          <a:prstGeom prst="rect">
            <a:avLst/>
          </a:prstGeom>
          <a:noFill/>
          <a:ln w="9525">
            <a:noFill/>
          </a:ln>
        </p:spPr>
      </p:pic>
      <p:pic>
        <p:nvPicPr>
          <p:cNvPr id="1036" name="图片 1035" descr="a1"/>
          <p:cNvPicPr>
            <a:picLocks noChangeAspect="1"/>
          </p:cNvPicPr>
          <p:nvPr userDrawn="1"/>
        </p:nvPicPr>
        <p:blipFill>
          <a:blip r:embed="rId35"/>
          <a:stretch>
            <a:fillRect/>
          </a:stretch>
        </p:blipFill>
        <p:spPr>
          <a:xfrm>
            <a:off x="6227763" y="5876925"/>
            <a:ext cx="477837" cy="549275"/>
          </a:xfrm>
          <a:prstGeom prst="rect">
            <a:avLst/>
          </a:prstGeom>
          <a:noFill/>
          <a:ln w="9525">
            <a:noFill/>
          </a:ln>
        </p:spPr>
      </p:pic>
      <p:pic>
        <p:nvPicPr>
          <p:cNvPr id="1037" name="图片 1036" descr="b_1"/>
          <p:cNvPicPr>
            <a:picLocks noChangeAspect="1"/>
          </p:cNvPicPr>
          <p:nvPr userDrawn="1"/>
        </p:nvPicPr>
        <p:blipFill>
          <a:blip r:embed="rId36"/>
          <a:stretch>
            <a:fillRect/>
          </a:stretch>
        </p:blipFill>
        <p:spPr>
          <a:xfrm>
            <a:off x="5580063" y="6453188"/>
            <a:ext cx="503237" cy="219075"/>
          </a:xfrm>
          <a:prstGeom prst="rect">
            <a:avLst/>
          </a:prstGeom>
          <a:noFill/>
          <a:ln w="9525">
            <a:noFill/>
          </a:ln>
        </p:spPr>
      </p:pic>
      <p:pic>
        <p:nvPicPr>
          <p:cNvPr id="2057" name="图片 2061" descr="未标题-1 拷贝"/>
          <p:cNvPicPr>
            <a:picLocks noChangeAspect="1"/>
          </p:cNvPicPr>
          <p:nvPr userDrawn="1"/>
        </p:nvPicPr>
        <p:blipFill>
          <a:blip r:embed="rId37"/>
          <a:stretch>
            <a:fillRect/>
          </a:stretch>
        </p:blipFill>
        <p:spPr>
          <a:xfrm>
            <a:off x="8315960" y="956310"/>
            <a:ext cx="561340" cy="363220"/>
          </a:xfrm>
          <a:prstGeom prst="rect">
            <a:avLst/>
          </a:prstGeom>
          <a:noFill/>
          <a:ln w="9525">
            <a:noFill/>
          </a:ln>
        </p:spPr>
      </p:pic>
    </p:spTree>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 id="2147483691" r:id="rId12"/>
    <p:sldLayoutId id="2147483692" r:id="rId13"/>
    <p:sldLayoutId id="2147483693" r:id="rId14"/>
    <p:sldLayoutId id="2147483694" r:id="rId15"/>
    <p:sldLayoutId id="2147483695" r:id="rId16"/>
    <p:sldLayoutId id="2147483696" r:id="rId17"/>
    <p:sldLayoutId id="2147483697" r:id="rId18"/>
    <p:sldLayoutId id="2147483698" r:id="rId19"/>
    <p:sldLayoutId id="2147483699" r:id="rId20"/>
    <p:sldLayoutId id="2147483700" r:id="rId21"/>
    <p:sldLayoutId id="2147483701" r:id="rId22"/>
    <p:sldLayoutId id="2147483702" r:id="rId23"/>
    <p:sldLayoutId id="2147483703" r:id="rId24"/>
    <p:sldLayoutId id="2147483704" r:id="rId25"/>
    <p:sldLayoutId id="2147483705" r:id="rId26"/>
    <p:sldLayoutId id="2147483706" r:id="rId27"/>
    <p:sldLayoutId id="2147483707" r:id="rId28"/>
    <p:sldLayoutId id="2147483708" r:id="rId29"/>
    <p:sldLayoutId id="2147483709" r:id="rId30"/>
    <p:sldLayoutId id="2147483710" r:id="rId31"/>
  </p:sldLayoutIdLst>
  <p:hf sldNum="0" hdr="0" ftr="0" dt="0"/>
  <p:txStyles>
    <p:titleStyle>
      <a:lvl1pPr marL="0" lvl="0" indent="0" algn="l" defTabSz="914400" eaLnBrk="1" fontAlgn="base" latinLnBrk="0" hangingPunct="1">
        <a:spcBef>
          <a:spcPct val="0"/>
        </a:spcBef>
        <a:spcAft>
          <a:spcPct val="0"/>
        </a:spcAft>
        <a:buNone/>
        <a:defRPr sz="3800" u="none" kern="1200" baseline="0">
          <a:solidFill>
            <a:schemeClr val="tx2"/>
          </a:solidFill>
          <a:latin typeface="+mj-lt"/>
          <a:ea typeface="+mj-ea"/>
          <a:cs typeface="+mj-cs"/>
        </a:defRPr>
      </a:lvl1pPr>
    </p:titleStyle>
    <p:bodyStyle>
      <a:lvl1pPr marL="469900" lvl="0" indent="-469900" algn="l" defTabSz="914400" eaLnBrk="1" fontAlgn="base" latinLnBrk="0" hangingPunct="1">
        <a:spcBef>
          <a:spcPct val="20000"/>
        </a:spcBef>
        <a:spcAft>
          <a:spcPct val="0"/>
        </a:spcAft>
        <a:buClr>
          <a:schemeClr val="accent2"/>
        </a:buClr>
        <a:buFont typeface="Wingdings" panose="05000000000000000000" pitchFamily="2" charset="2"/>
        <a:buChar char="o"/>
        <a:defRPr sz="3000" u="none" kern="1200" baseline="0">
          <a:solidFill>
            <a:schemeClr val="tx1"/>
          </a:solidFill>
          <a:latin typeface="+mn-lt"/>
          <a:ea typeface="+mn-ea"/>
          <a:cs typeface="+mn-cs"/>
        </a:defRPr>
      </a:lvl1pPr>
      <a:lvl2pPr marL="908050" lvl="1" indent="-436245" algn="l" defTabSz="914400" eaLnBrk="1" fontAlgn="base" latinLnBrk="0" hangingPunct="1">
        <a:spcBef>
          <a:spcPct val="20000"/>
        </a:spcBef>
        <a:spcAft>
          <a:spcPct val="0"/>
        </a:spcAft>
        <a:buClr>
          <a:schemeClr val="accent2"/>
        </a:buClr>
        <a:buFont typeface="Wingdings" panose="05000000000000000000" pitchFamily="2" charset="2"/>
        <a:buChar char="n"/>
        <a:defRPr sz="2600" u="none" kern="1200" baseline="0">
          <a:solidFill>
            <a:schemeClr val="tx1"/>
          </a:solidFill>
          <a:latin typeface="+mn-lt"/>
          <a:ea typeface="+mn-ea"/>
          <a:cs typeface="+mn-cs"/>
        </a:defRPr>
      </a:lvl2pPr>
      <a:lvl3pPr marL="1304925" lvl="2" indent="-394970" algn="l" defTabSz="914400" eaLnBrk="1" fontAlgn="base" latinLnBrk="0" hangingPunct="1">
        <a:spcBef>
          <a:spcPct val="20000"/>
        </a:spcBef>
        <a:spcAft>
          <a:spcPct val="0"/>
        </a:spcAft>
        <a:buClr>
          <a:schemeClr val="accent2"/>
        </a:buClr>
        <a:buFont typeface="Wingdings" panose="05000000000000000000" pitchFamily="2" charset="2"/>
        <a:buChar char="o"/>
        <a:defRPr sz="2300" u="none" kern="1200" baseline="0">
          <a:solidFill>
            <a:schemeClr val="tx1"/>
          </a:solidFill>
          <a:latin typeface="+mn-lt"/>
          <a:ea typeface="+mn-ea"/>
          <a:cs typeface="+mn-cs"/>
        </a:defRPr>
      </a:lvl3pPr>
      <a:lvl4pPr marL="1694180" lvl="3" indent="-387350" algn="l" defTabSz="914400" eaLnBrk="1" fontAlgn="base" latinLnBrk="0" hangingPunct="1">
        <a:spcBef>
          <a:spcPct val="20000"/>
        </a:spcBef>
        <a:spcAft>
          <a:spcPct val="0"/>
        </a:spcAft>
        <a:buClr>
          <a:schemeClr val="accent2"/>
        </a:buClr>
        <a:buFont typeface="Wingdings" panose="05000000000000000000" pitchFamily="2" charset="2"/>
        <a:buChar char="n"/>
        <a:defRPr sz="2000" u="none" kern="1200" baseline="0">
          <a:solidFill>
            <a:schemeClr val="tx1"/>
          </a:solidFill>
          <a:latin typeface="+mn-lt"/>
          <a:ea typeface="+mn-ea"/>
          <a:cs typeface="+mn-cs"/>
        </a:defRPr>
      </a:lvl4pPr>
      <a:lvl5pPr marL="2094230" lvl="4" indent="-398780" algn="l" defTabSz="914400" eaLnBrk="1" fontAlgn="base" latinLnBrk="0" hangingPunct="1">
        <a:spcBef>
          <a:spcPct val="25000"/>
        </a:spcBef>
        <a:spcAft>
          <a:spcPct val="0"/>
        </a:spcAft>
        <a:buClr>
          <a:schemeClr val="accent2"/>
        </a:buClr>
        <a:buFont typeface="Wingdings" panose="05000000000000000000" pitchFamily="2" charset="2"/>
        <a:buChar char="§"/>
        <a:defRPr sz="2000" u="none" kern="1200" baseline="0">
          <a:solidFill>
            <a:schemeClr val="tx1"/>
          </a:solidFill>
          <a:latin typeface="+mn-lt"/>
          <a:ea typeface="+mn-ea"/>
          <a:cs typeface="+mn-cs"/>
        </a:defRPr>
      </a:lvl5pPr>
      <a:lvl6pPr marL="2514600" lvl="5" indent="-228600" algn="l" defTabSz="914400" eaLnBrk="1" fontAlgn="base" latinLnBrk="0" hangingPunct="1">
        <a:spcBef>
          <a:spcPct val="25000"/>
        </a:spcBef>
        <a:spcAft>
          <a:spcPct val="0"/>
        </a:spcAft>
        <a:buClr>
          <a:schemeClr val="accent2"/>
        </a:buClr>
        <a:buFont typeface="Wingdings" panose="05000000000000000000" pitchFamily="2" charset="2"/>
        <a:buChar char="§"/>
        <a:defRPr sz="2000" u="none" kern="1200" baseline="0">
          <a:solidFill>
            <a:schemeClr val="tx1"/>
          </a:solidFill>
          <a:latin typeface="+mn-lt"/>
          <a:ea typeface="+mn-ea"/>
          <a:cs typeface="+mn-cs"/>
        </a:defRPr>
      </a:lvl6pPr>
      <a:lvl7pPr marL="2971800" lvl="6" indent="-228600" algn="l" defTabSz="914400" eaLnBrk="1" fontAlgn="base" latinLnBrk="0" hangingPunct="1">
        <a:spcBef>
          <a:spcPct val="25000"/>
        </a:spcBef>
        <a:spcAft>
          <a:spcPct val="0"/>
        </a:spcAft>
        <a:buClr>
          <a:schemeClr val="accent2"/>
        </a:buClr>
        <a:buFont typeface="Wingdings" panose="05000000000000000000" pitchFamily="2" charset="2"/>
        <a:buChar char="§"/>
        <a:defRPr sz="2000" u="none" kern="1200" baseline="0">
          <a:solidFill>
            <a:schemeClr val="tx1"/>
          </a:solidFill>
          <a:latin typeface="+mn-lt"/>
          <a:ea typeface="+mn-ea"/>
          <a:cs typeface="+mn-cs"/>
        </a:defRPr>
      </a:lvl7pPr>
      <a:lvl8pPr marL="3429000" lvl="7" indent="-228600" algn="l" defTabSz="914400" eaLnBrk="1" fontAlgn="base" latinLnBrk="0" hangingPunct="1">
        <a:spcBef>
          <a:spcPct val="25000"/>
        </a:spcBef>
        <a:spcAft>
          <a:spcPct val="0"/>
        </a:spcAft>
        <a:buClr>
          <a:schemeClr val="accent2"/>
        </a:buClr>
        <a:buFont typeface="Wingdings" panose="05000000000000000000" pitchFamily="2" charset="2"/>
        <a:buChar char="§"/>
        <a:defRPr sz="2000" u="none" kern="1200" baseline="0">
          <a:solidFill>
            <a:schemeClr val="tx1"/>
          </a:solidFill>
          <a:latin typeface="+mn-lt"/>
          <a:ea typeface="+mn-ea"/>
          <a:cs typeface="+mn-cs"/>
        </a:defRPr>
      </a:lvl8pPr>
      <a:lvl9pPr marL="3886200" lvl="8" indent="-228600" algn="l" defTabSz="914400" eaLnBrk="1" fontAlgn="base" latinLnBrk="0" hangingPunct="1">
        <a:spcBef>
          <a:spcPct val="25000"/>
        </a:spcBef>
        <a:spcAft>
          <a:spcPct val="0"/>
        </a:spcAft>
        <a:buClr>
          <a:schemeClr val="accent2"/>
        </a:buClr>
        <a:buFont typeface="Wingdings" panose="05000000000000000000" pitchFamily="2" charset="2"/>
        <a:buChar char="§"/>
        <a:defRPr sz="2000" u="none" kern="1200" baseline="0">
          <a:solidFill>
            <a:schemeClr val="tx1"/>
          </a:solidFill>
          <a:latin typeface="+mn-lt"/>
          <a:ea typeface="+mn-ea"/>
          <a:cs typeface="+mn-cs"/>
        </a:defRPr>
      </a:lvl9pPr>
    </p:bodyStyle>
    <p:otherStyle>
      <a:lvl1pPr marL="0" lvl="0" indent="0" algn="l" defTabSz="914400" eaLnBrk="1" fontAlgn="base" latinLnBrk="0" hangingPunct="1">
        <a:spcBef>
          <a:spcPct val="0"/>
        </a:spcBef>
        <a:spcAft>
          <a:spcPct val="0"/>
        </a:spcAft>
        <a:buFont typeface="Arial" panose="020B0604020202020204" pitchFamily="34" charset="0"/>
        <a:buNone/>
        <a:defRPr sz="1800" b="0" u="none" kern="1200" baseline="0">
          <a:solidFill>
            <a:schemeClr val="tx1"/>
          </a:solidFill>
          <a:latin typeface="+mn-lt"/>
          <a:ea typeface="+mn-ea"/>
          <a:cs typeface="+mn-cs"/>
        </a:defRPr>
      </a:lvl1pPr>
      <a:lvl2pPr marL="457200" lvl="1" indent="0" algn="l" defTabSz="914400" eaLnBrk="1" fontAlgn="base" latinLnBrk="0" hangingPunct="1">
        <a:spcBef>
          <a:spcPct val="0"/>
        </a:spcBef>
        <a:spcAft>
          <a:spcPct val="0"/>
        </a:spcAft>
        <a:buFont typeface="Arial" panose="020B0604020202020204" pitchFamily="34" charset="0"/>
        <a:buNone/>
        <a:defRPr sz="1800" b="0" u="none" kern="1200" baseline="0">
          <a:solidFill>
            <a:schemeClr val="tx1"/>
          </a:solidFill>
          <a:latin typeface="+mn-lt"/>
          <a:ea typeface="+mn-ea"/>
          <a:cs typeface="+mn-cs"/>
        </a:defRPr>
      </a:lvl2pPr>
      <a:lvl3pPr marL="914400" lvl="2" indent="0" algn="l" defTabSz="914400" eaLnBrk="1" fontAlgn="base" latinLnBrk="0" hangingPunct="1">
        <a:spcBef>
          <a:spcPct val="0"/>
        </a:spcBef>
        <a:spcAft>
          <a:spcPct val="0"/>
        </a:spcAft>
        <a:buFont typeface="Arial" panose="020B0604020202020204" pitchFamily="34" charset="0"/>
        <a:buNone/>
        <a:defRPr sz="1800" b="0" u="none" kern="1200" baseline="0">
          <a:solidFill>
            <a:schemeClr val="tx1"/>
          </a:solidFill>
          <a:latin typeface="+mn-lt"/>
          <a:ea typeface="+mn-ea"/>
          <a:cs typeface="+mn-cs"/>
        </a:defRPr>
      </a:lvl3pPr>
      <a:lvl4pPr marL="1371600" lvl="3" indent="0" algn="l" defTabSz="914400" eaLnBrk="1" fontAlgn="base" latinLnBrk="0" hangingPunct="1">
        <a:spcBef>
          <a:spcPct val="0"/>
        </a:spcBef>
        <a:spcAft>
          <a:spcPct val="0"/>
        </a:spcAft>
        <a:buFont typeface="Arial" panose="020B0604020202020204" pitchFamily="34" charset="0"/>
        <a:buNone/>
        <a:defRPr sz="1800" b="0" u="none" kern="1200" baseline="0">
          <a:solidFill>
            <a:schemeClr val="tx1"/>
          </a:solidFill>
          <a:latin typeface="+mn-lt"/>
          <a:ea typeface="+mn-ea"/>
          <a:cs typeface="+mn-cs"/>
        </a:defRPr>
      </a:lvl4pPr>
      <a:lvl5pPr marL="1828800" lvl="4" indent="0" algn="l" defTabSz="914400" eaLnBrk="1" fontAlgn="base" latinLnBrk="0" hangingPunct="1">
        <a:spcBef>
          <a:spcPct val="0"/>
        </a:spcBef>
        <a:spcAft>
          <a:spcPct val="0"/>
        </a:spcAft>
        <a:buFont typeface="Arial" panose="020B0604020202020204" pitchFamily="34" charset="0"/>
        <a:buNone/>
        <a:defRPr sz="1800" b="0" u="none" kern="1200" baseline="0">
          <a:solidFill>
            <a:schemeClr val="tx1"/>
          </a:solidFill>
          <a:latin typeface="+mn-lt"/>
          <a:ea typeface="+mn-ea"/>
          <a:cs typeface="+mn-cs"/>
        </a:defRPr>
      </a:lvl5pPr>
      <a:lvl6pPr marL="2286000" lvl="5" indent="0" algn="l" defTabSz="914400" eaLnBrk="1" fontAlgn="base" latinLnBrk="0" hangingPunct="1">
        <a:spcBef>
          <a:spcPct val="0"/>
        </a:spcBef>
        <a:spcAft>
          <a:spcPct val="0"/>
        </a:spcAft>
        <a:buFont typeface="Arial" panose="020B0604020202020204" pitchFamily="34" charset="0"/>
        <a:buNone/>
        <a:defRPr sz="1800" b="0" u="none" kern="1200" baseline="0">
          <a:solidFill>
            <a:schemeClr val="tx1"/>
          </a:solidFill>
          <a:latin typeface="+mn-lt"/>
          <a:ea typeface="+mn-ea"/>
          <a:cs typeface="+mn-cs"/>
        </a:defRPr>
      </a:lvl6pPr>
      <a:lvl7pPr marL="2743200" lvl="6" indent="0" algn="l" defTabSz="914400" eaLnBrk="1" fontAlgn="base" latinLnBrk="0" hangingPunct="1">
        <a:spcBef>
          <a:spcPct val="0"/>
        </a:spcBef>
        <a:spcAft>
          <a:spcPct val="0"/>
        </a:spcAft>
        <a:buFont typeface="Arial" panose="020B0604020202020204" pitchFamily="34" charset="0"/>
        <a:buNone/>
        <a:defRPr sz="1800" b="0" u="none" kern="1200" baseline="0">
          <a:solidFill>
            <a:schemeClr val="tx1"/>
          </a:solidFill>
          <a:latin typeface="+mn-lt"/>
          <a:ea typeface="+mn-ea"/>
          <a:cs typeface="+mn-cs"/>
        </a:defRPr>
      </a:lvl7pPr>
      <a:lvl8pPr marL="3200400" lvl="7" indent="0" algn="l" defTabSz="914400" eaLnBrk="1" fontAlgn="base" latinLnBrk="0" hangingPunct="1">
        <a:spcBef>
          <a:spcPct val="0"/>
        </a:spcBef>
        <a:spcAft>
          <a:spcPct val="0"/>
        </a:spcAft>
        <a:buFont typeface="Arial" panose="020B0604020202020204" pitchFamily="34" charset="0"/>
        <a:buNone/>
        <a:defRPr sz="1800" b="0" u="none" kern="1200" baseline="0">
          <a:solidFill>
            <a:schemeClr val="tx1"/>
          </a:solidFill>
          <a:latin typeface="+mn-lt"/>
          <a:ea typeface="+mn-ea"/>
          <a:cs typeface="+mn-cs"/>
        </a:defRPr>
      </a:lvl8pPr>
      <a:lvl9pPr marL="3657600" lvl="8" indent="0" algn="l" defTabSz="914400" eaLnBrk="1" fontAlgn="base" latinLnBrk="0" hangingPunct="1">
        <a:spcBef>
          <a:spcPct val="0"/>
        </a:spcBef>
        <a:spcAft>
          <a:spcPct val="0"/>
        </a:spcAft>
        <a:buFont typeface="Arial" panose="020B0604020202020204" pitchFamily="34" charset="0"/>
        <a:buNone/>
        <a:defRPr sz="1800" b="0" u="none" kern="1200" baseline="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2.xml"/><Relationship Id="rId1" Type="http://schemas.openxmlformats.org/officeDocument/2006/relationships/image" Target="../media/image19.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20.png"/><Relationship Id="rId1" Type="http://schemas.openxmlformats.org/officeDocument/2006/relationships/tags" Target="../tags/tag3.xml"/></Relationships>
</file>

<file path=ppt/slides/_rels/slide13.xml.rels><?xml version="1.0" encoding="UTF-8" standalone="yes"?>
<Relationships xmlns="http://schemas.openxmlformats.org/package/2006/relationships"><Relationship Id="rId5" Type="http://schemas.openxmlformats.org/officeDocument/2006/relationships/slideLayout" Target="../slideLayouts/slideLayout12.xml"/><Relationship Id="rId4" Type="http://schemas.openxmlformats.org/officeDocument/2006/relationships/image" Target="../media/image24.png"/><Relationship Id="rId3" Type="http://schemas.openxmlformats.org/officeDocument/2006/relationships/image" Target="../media/image23.jpeg"/><Relationship Id="rId2" Type="http://schemas.openxmlformats.org/officeDocument/2006/relationships/image" Target="../media/image22.png"/><Relationship Id="rId1" Type="http://schemas.openxmlformats.org/officeDocument/2006/relationships/image" Target="../media/image21.jpeg"/></Relationships>
</file>

<file path=ppt/slides/_rels/slide14.xml.rels><?xml version="1.0" encoding="UTF-8" standalone="yes"?>
<Relationships xmlns="http://schemas.openxmlformats.org/package/2006/relationships"><Relationship Id="rId5" Type="http://schemas.openxmlformats.org/officeDocument/2006/relationships/slideLayout" Target="../slideLayouts/slideLayout12.xml"/><Relationship Id="rId4" Type="http://schemas.openxmlformats.org/officeDocument/2006/relationships/image" Target="../media/image28.jpeg"/><Relationship Id="rId3" Type="http://schemas.openxmlformats.org/officeDocument/2006/relationships/image" Target="../media/image27.jpeg"/><Relationship Id="rId2" Type="http://schemas.openxmlformats.org/officeDocument/2006/relationships/image" Target="../media/image26.png"/><Relationship Id="rId1" Type="http://schemas.openxmlformats.org/officeDocument/2006/relationships/image" Target="../media/image25.png"/></Relationships>
</file>

<file path=ppt/slides/_rels/slide15.xml.rels><?xml version="1.0" encoding="UTF-8" standalone="yes"?>
<Relationships xmlns="http://schemas.openxmlformats.org/package/2006/relationships"><Relationship Id="rId6" Type="http://schemas.openxmlformats.org/officeDocument/2006/relationships/slideLayout" Target="../slideLayouts/slideLayout42.xml"/><Relationship Id="rId5" Type="http://schemas.openxmlformats.org/officeDocument/2006/relationships/image" Target="../media/image32.png"/><Relationship Id="rId4" Type="http://schemas.openxmlformats.org/officeDocument/2006/relationships/image" Target="../media/image31.png"/><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tags" Target="../tags/tag4.xml"/></Relationships>
</file>

<file path=ppt/slides/_rels/slide16.xml.rels><?xml version="1.0" encoding="UTF-8" standalone="yes"?>
<Relationships xmlns="http://schemas.openxmlformats.org/package/2006/relationships"><Relationship Id="rId4" Type="http://schemas.openxmlformats.org/officeDocument/2006/relationships/slideLayout" Target="../slideLayouts/slideLayout42.xml"/><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image" Target="../media/image33.jpeg"/></Relationships>
</file>

<file path=ppt/slides/_rels/slide17.xml.rels><?xml version="1.0" encoding="UTF-8" standalone="yes"?>
<Relationships xmlns="http://schemas.openxmlformats.org/package/2006/relationships"><Relationship Id="rId4" Type="http://schemas.openxmlformats.org/officeDocument/2006/relationships/slideLayout" Target="../slideLayouts/slideLayout42.xml"/><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image" Target="../media/image36.jpeg"/></Relationships>
</file>

<file path=ppt/slides/_rels/slide18.xml.rels><?xml version="1.0" encoding="UTF-8" standalone="yes"?>
<Relationships xmlns="http://schemas.openxmlformats.org/package/2006/relationships"><Relationship Id="rId7" Type="http://schemas.openxmlformats.org/officeDocument/2006/relationships/slideLayout" Target="../slideLayouts/slideLayout42.xml"/><Relationship Id="rId6" Type="http://schemas.openxmlformats.org/officeDocument/2006/relationships/image" Target="../media/image41.png"/><Relationship Id="rId5" Type="http://schemas.openxmlformats.org/officeDocument/2006/relationships/tags" Target="../tags/tag7.xml"/><Relationship Id="rId4" Type="http://schemas.openxmlformats.org/officeDocument/2006/relationships/image" Target="../media/image40.png"/><Relationship Id="rId3" Type="http://schemas.openxmlformats.org/officeDocument/2006/relationships/tags" Target="../tags/tag6.xml"/><Relationship Id="rId2" Type="http://schemas.openxmlformats.org/officeDocument/2006/relationships/image" Target="../media/image39.png"/><Relationship Id="rId1" Type="http://schemas.openxmlformats.org/officeDocument/2006/relationships/tags" Target="../tags/tag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8.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0.xml"/></Relationships>
</file>

<file path=ppt/slides/_rels/slide21.xml.rels><?xml version="1.0" encoding="UTF-8" standalone="yes"?>
<Relationships xmlns="http://schemas.openxmlformats.org/package/2006/relationships"><Relationship Id="rId9" Type="http://schemas.openxmlformats.org/officeDocument/2006/relationships/tags" Target="../tags/tag15.xml"/><Relationship Id="rId8" Type="http://schemas.openxmlformats.org/officeDocument/2006/relationships/tags" Target="../tags/tag14.xml"/><Relationship Id="rId7" Type="http://schemas.openxmlformats.org/officeDocument/2006/relationships/tags" Target="../tags/tag13.xml"/><Relationship Id="rId6" Type="http://schemas.openxmlformats.org/officeDocument/2006/relationships/tags" Target="../tags/tag12.xml"/><Relationship Id="rId5" Type="http://schemas.openxmlformats.org/officeDocument/2006/relationships/tags" Target="../tags/tag11.xml"/><Relationship Id="rId4" Type="http://schemas.openxmlformats.org/officeDocument/2006/relationships/tags" Target="../tags/tag10.xml"/><Relationship Id="rId3" Type="http://schemas.openxmlformats.org/officeDocument/2006/relationships/tags" Target="../tags/tag9.xml"/><Relationship Id="rId2" Type="http://schemas.openxmlformats.org/officeDocument/2006/relationships/tags" Target="../tags/tag8.xml"/><Relationship Id="rId18" Type="http://schemas.openxmlformats.org/officeDocument/2006/relationships/notesSlide" Target="../notesSlides/notesSlide2.xml"/><Relationship Id="rId17" Type="http://schemas.openxmlformats.org/officeDocument/2006/relationships/slideLayout" Target="../slideLayouts/slideLayout37.xml"/><Relationship Id="rId16" Type="http://schemas.openxmlformats.org/officeDocument/2006/relationships/tags" Target="../tags/tag22.xml"/><Relationship Id="rId15" Type="http://schemas.openxmlformats.org/officeDocument/2006/relationships/tags" Target="../tags/tag21.xml"/><Relationship Id="rId14" Type="http://schemas.openxmlformats.org/officeDocument/2006/relationships/tags" Target="../tags/tag20.xml"/><Relationship Id="rId13" Type="http://schemas.openxmlformats.org/officeDocument/2006/relationships/tags" Target="../tags/tag19.xml"/><Relationship Id="rId12" Type="http://schemas.openxmlformats.org/officeDocument/2006/relationships/tags" Target="../tags/tag18.xml"/><Relationship Id="rId11" Type="http://schemas.openxmlformats.org/officeDocument/2006/relationships/tags" Target="../tags/tag17.xml"/><Relationship Id="rId10" Type="http://schemas.openxmlformats.org/officeDocument/2006/relationships/tags" Target="../tags/tag16.xml"/><Relationship Id="rId1" Type="http://schemas.openxmlformats.org/officeDocument/2006/relationships/image" Target="../media/image42.jpeg"/></Relationships>
</file>

<file path=ppt/slides/_rels/slide22.xml.rels><?xml version="1.0" encoding="UTF-8" standalone="yes"?>
<Relationships xmlns="http://schemas.openxmlformats.org/package/2006/relationships"><Relationship Id="rId6" Type="http://schemas.openxmlformats.org/officeDocument/2006/relationships/notesSlide" Target="../notesSlides/notesSlide3.xml"/><Relationship Id="rId5" Type="http://schemas.openxmlformats.org/officeDocument/2006/relationships/slideLayout" Target="../slideLayouts/slideLayout60.xml"/><Relationship Id="rId4" Type="http://schemas.openxmlformats.org/officeDocument/2006/relationships/image" Target="../media/image46.png"/><Relationship Id="rId3" Type="http://schemas.openxmlformats.org/officeDocument/2006/relationships/image" Target="../media/image45.jpeg"/><Relationship Id="rId2" Type="http://schemas.openxmlformats.org/officeDocument/2006/relationships/image" Target="../media/image44.jpeg"/><Relationship Id="rId1" Type="http://schemas.openxmlformats.org/officeDocument/2006/relationships/image" Target="../media/image43.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0.xml"/></Relationships>
</file>

<file path=ppt/slides/_rels/slide24.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60.xml"/><Relationship Id="rId2" Type="http://schemas.openxmlformats.org/officeDocument/2006/relationships/image" Target="../media/image48.jpeg"/><Relationship Id="rId1" Type="http://schemas.openxmlformats.org/officeDocument/2006/relationships/image" Target="../media/image47.png"/></Relationships>
</file>

<file path=ppt/slides/_rels/slide25.xml.rels><?xml version="1.0" encoding="UTF-8" standalone="yes"?>
<Relationships xmlns="http://schemas.openxmlformats.org/package/2006/relationships"><Relationship Id="rId7" Type="http://schemas.openxmlformats.org/officeDocument/2006/relationships/slideLayout" Target="../slideLayouts/slideLayout42.xml"/><Relationship Id="rId6" Type="http://schemas.openxmlformats.org/officeDocument/2006/relationships/image" Target="../media/image54.jpeg"/><Relationship Id="rId5" Type="http://schemas.openxmlformats.org/officeDocument/2006/relationships/image" Target="../media/image53.jpeg"/><Relationship Id="rId4" Type="http://schemas.openxmlformats.org/officeDocument/2006/relationships/image" Target="../media/image52.jpeg"/><Relationship Id="rId3" Type="http://schemas.openxmlformats.org/officeDocument/2006/relationships/image" Target="../media/image51.jpeg"/><Relationship Id="rId2" Type="http://schemas.openxmlformats.org/officeDocument/2006/relationships/image" Target="../media/image50.png"/><Relationship Id="rId1" Type="http://schemas.openxmlformats.org/officeDocument/2006/relationships/image" Target="../media/image49.png"/></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42.xml"/><Relationship Id="rId1" Type="http://schemas.openxmlformats.org/officeDocument/2006/relationships/image" Target="../media/image55.png"/></Relationships>
</file>

<file path=ppt/slides/_rels/slide27.xml.rels><?xml version="1.0" encoding="UTF-8" standalone="yes"?>
<Relationships xmlns="http://schemas.openxmlformats.org/package/2006/relationships"><Relationship Id="rId5" Type="http://schemas.openxmlformats.org/officeDocument/2006/relationships/slideLayout" Target="../slideLayouts/slideLayout42.xml"/><Relationship Id="rId4" Type="http://schemas.openxmlformats.org/officeDocument/2006/relationships/image" Target="../media/image59.png"/><Relationship Id="rId3" Type="http://schemas.openxmlformats.org/officeDocument/2006/relationships/image" Target="../media/image58.png"/><Relationship Id="rId2" Type="http://schemas.openxmlformats.org/officeDocument/2006/relationships/image" Target="../media/image57.jpeg"/><Relationship Id="rId1" Type="http://schemas.openxmlformats.org/officeDocument/2006/relationships/image" Target="../media/image56.png"/></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42.xml"/><Relationship Id="rId1" Type="http://schemas.openxmlformats.org/officeDocument/2006/relationships/image" Target="../media/image60.png"/></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42.xml"/><Relationship Id="rId1" Type="http://schemas.openxmlformats.org/officeDocument/2006/relationships/image" Target="../media/image6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42.xml"/><Relationship Id="rId1" Type="http://schemas.openxmlformats.org/officeDocument/2006/relationships/image" Target="../media/image62.png"/></Relationships>
</file>

<file path=ppt/slides/_rels/slide31.xml.rels><?xml version="1.0" encoding="UTF-8" standalone="yes"?>
<Relationships xmlns="http://schemas.openxmlformats.org/package/2006/relationships"><Relationship Id="rId8" Type="http://schemas.openxmlformats.org/officeDocument/2006/relationships/slideLayout" Target="../slideLayouts/slideLayout42.xml"/><Relationship Id="rId7" Type="http://schemas.openxmlformats.org/officeDocument/2006/relationships/image" Target="../media/image69.png"/><Relationship Id="rId6" Type="http://schemas.openxmlformats.org/officeDocument/2006/relationships/image" Target="../media/image68.png"/><Relationship Id="rId5" Type="http://schemas.openxmlformats.org/officeDocument/2006/relationships/image" Target="../media/image67.png"/><Relationship Id="rId4" Type="http://schemas.openxmlformats.org/officeDocument/2006/relationships/image" Target="../media/image66.png"/><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image" Target="../media/image63.png"/></Relationships>
</file>

<file path=ppt/slides/_rels/slide32.xml.rels><?xml version="1.0" encoding="UTF-8" standalone="yes"?>
<Relationships xmlns="http://schemas.openxmlformats.org/package/2006/relationships"><Relationship Id="rId5" Type="http://schemas.openxmlformats.org/officeDocument/2006/relationships/notesSlide" Target="../notesSlides/notesSlide6.xml"/><Relationship Id="rId4" Type="http://schemas.openxmlformats.org/officeDocument/2006/relationships/slideLayout" Target="../slideLayouts/slideLayout37.xml"/><Relationship Id="rId3" Type="http://schemas.openxmlformats.org/officeDocument/2006/relationships/image" Target="../media/image72.png"/><Relationship Id="rId2" Type="http://schemas.openxmlformats.org/officeDocument/2006/relationships/image" Target="../media/image71.jpeg"/><Relationship Id="rId1" Type="http://schemas.openxmlformats.org/officeDocument/2006/relationships/image" Target="../media/image70.png"/></Relationships>
</file>

<file path=ppt/slides/_rels/slide33.xml.rels><?xml version="1.0" encoding="UTF-8" standalone="yes"?>
<Relationships xmlns="http://schemas.openxmlformats.org/package/2006/relationships"><Relationship Id="rId6" Type="http://schemas.openxmlformats.org/officeDocument/2006/relationships/notesSlide" Target="../notesSlides/notesSlide7.xml"/><Relationship Id="rId5" Type="http://schemas.openxmlformats.org/officeDocument/2006/relationships/slideLayout" Target="../slideLayouts/slideLayout37.xml"/><Relationship Id="rId4" Type="http://schemas.openxmlformats.org/officeDocument/2006/relationships/image" Target="../media/image76.jpeg"/><Relationship Id="rId3" Type="http://schemas.openxmlformats.org/officeDocument/2006/relationships/image" Target="../media/image75.jpeg"/><Relationship Id="rId2" Type="http://schemas.openxmlformats.org/officeDocument/2006/relationships/image" Target="../media/image74.jpeg"/><Relationship Id="rId1" Type="http://schemas.openxmlformats.org/officeDocument/2006/relationships/image" Target="../media/image73.jpeg"/></Relationships>
</file>

<file path=ppt/slides/_rels/slide34.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slideLayout" Target="../slideLayouts/slideLayout37.xml"/><Relationship Id="rId3" Type="http://schemas.openxmlformats.org/officeDocument/2006/relationships/image" Target="../media/image79.png"/><Relationship Id="rId2" Type="http://schemas.openxmlformats.org/officeDocument/2006/relationships/image" Target="../media/image78.png"/><Relationship Id="rId1" Type="http://schemas.openxmlformats.org/officeDocument/2006/relationships/image" Target="../media/image77.jpeg"/></Relationships>
</file>

<file path=ppt/slides/_rels/slide35.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37.xml"/><Relationship Id="rId2" Type="http://schemas.openxmlformats.org/officeDocument/2006/relationships/image" Target="../media/image81.png"/><Relationship Id="rId1" Type="http://schemas.openxmlformats.org/officeDocument/2006/relationships/image" Target="../media/image80.pn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7.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37.xml"/><Relationship Id="rId1" Type="http://schemas.openxmlformats.org/officeDocument/2006/relationships/image" Target="../media/image82.png"/></Relationships>
</file>

<file path=ppt/slides/_rels/slide38.xml.rels><?xml version="1.0" encoding="UTF-8" standalone="yes"?>
<Relationships xmlns="http://schemas.openxmlformats.org/package/2006/relationships"><Relationship Id="rId5" Type="http://schemas.openxmlformats.org/officeDocument/2006/relationships/notesSlide" Target="../notesSlides/notesSlide12.xml"/><Relationship Id="rId4" Type="http://schemas.openxmlformats.org/officeDocument/2006/relationships/slideLayout" Target="../slideLayouts/slideLayout61.xml"/><Relationship Id="rId3" Type="http://schemas.openxmlformats.org/officeDocument/2006/relationships/image" Target="../media/image84.png"/><Relationship Id="rId2" Type="http://schemas.openxmlformats.org/officeDocument/2006/relationships/image" Target="../media/image83.jpeg"/><Relationship Id="rId1" Type="http://schemas.openxmlformats.org/officeDocument/2006/relationships/image" Target="../media/image21.jpeg"/></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42.xml"/><Relationship Id="rId2" Type="http://schemas.openxmlformats.org/officeDocument/2006/relationships/image" Target="../media/image86.png"/><Relationship Id="rId1" Type="http://schemas.openxmlformats.org/officeDocument/2006/relationships/image" Target="../media/image85.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42.xml"/><Relationship Id="rId1" Type="http://schemas.openxmlformats.org/officeDocument/2006/relationships/image" Target="../media/image9.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42.xml"/><Relationship Id="rId1" Type="http://schemas.openxmlformats.org/officeDocument/2006/relationships/image" Target="../media/image10.png"/></Relationships>
</file>

<file path=ppt/slides/_rels/slide6.xml.rels><?xml version="1.0" encoding="UTF-8" standalone="yes"?>
<Relationships xmlns="http://schemas.openxmlformats.org/package/2006/relationships"><Relationship Id="rId5" Type="http://schemas.openxmlformats.org/officeDocument/2006/relationships/slideLayout" Target="../slideLayouts/slideLayout42.xml"/><Relationship Id="rId4" Type="http://schemas.openxmlformats.org/officeDocument/2006/relationships/image" Target="../media/image14.png"/><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image" Target="../media/image11.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42.xml"/><Relationship Id="rId2" Type="http://schemas.openxmlformats.org/officeDocument/2006/relationships/image" Target="../media/image16.png"/><Relationship Id="rId1" Type="http://schemas.openxmlformats.org/officeDocument/2006/relationships/image" Target="../media/image15.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3" name="灯片编号占位符 3"/>
          <p:cNvSpPr txBox="1">
            <a:spLocks noGrp="1"/>
          </p:cNvSpPr>
          <p:nvPr/>
        </p:nvSpPr>
        <p:spPr>
          <a:xfrm>
            <a:off x="0" y="6172200"/>
            <a:ext cx="906463" cy="488950"/>
          </a:xfrm>
          <a:prstGeom prst="rect">
            <a:avLst/>
          </a:prstGeom>
          <a:noFill/>
          <a:ln w="9525">
            <a:noFill/>
          </a:ln>
        </p:spPr>
        <p:txBody>
          <a:bodyPr anchor="b" anchorCtr="1"/>
          <a:p>
            <a:fld id="{9A0DB2DC-4C9A-4742-B13C-FB6460FD3503}" type="slidenum">
              <a:rPr lang="zh-CN" altLang="en-US" sz="2600" b="1" dirty="0">
                <a:solidFill>
                  <a:schemeClr val="bg1"/>
                </a:solidFill>
                <a:latin typeface="Arial" panose="020B0604020202020204" pitchFamily="34" charset="0"/>
                <a:ea typeface="宋体" panose="02010600030101010101" pitchFamily="2" charset="-122"/>
              </a:rPr>
            </a:fld>
            <a:endParaRPr lang="zh-CN" altLang="en-US" sz="2600" b="1" dirty="0">
              <a:solidFill>
                <a:schemeClr val="bg1"/>
              </a:solidFill>
              <a:latin typeface="Arial" panose="020B0604020202020204" pitchFamily="34" charset="0"/>
              <a:ea typeface="宋体" panose="02010600030101010101" pitchFamily="2" charset="-122"/>
            </a:endParaRPr>
          </a:p>
        </p:txBody>
      </p:sp>
      <p:sp>
        <p:nvSpPr>
          <p:cNvPr id="4099" name="AutoShape 2"/>
          <p:cNvSpPr/>
          <p:nvPr/>
        </p:nvSpPr>
        <p:spPr>
          <a:xfrm>
            <a:off x="648970" y="2276475"/>
            <a:ext cx="8101330" cy="2160905"/>
          </a:xfrm>
          <a:prstGeom prst="roundRect">
            <a:avLst>
              <a:gd name="adj" fmla="val 42921"/>
            </a:avLst>
          </a:prstGeom>
          <a:noFill/>
          <a:ln w="9525">
            <a:noFill/>
          </a:ln>
          <a:effectLst>
            <a:outerShdw dist="107763" dir="2699999" algn="ctr" rotWithShape="0">
              <a:srgbClr val="808080">
                <a:alpha val="50000"/>
              </a:srgbClr>
            </a:outerShdw>
          </a:effectLst>
        </p:spPr>
        <p:txBody>
          <a:bodyPr anchor="b"/>
          <a:p>
            <a:pPr lvl="0" algn="ctr">
              <a:lnSpc>
                <a:spcPct val="150000"/>
              </a:lnSpc>
            </a:pPr>
            <a:r>
              <a:rPr lang="zh-CN" altLang="en-US" sz="4800" b="1" noProof="0" dirty="0" smtClean="0">
                <a:ln>
                  <a:noFill/>
                </a:ln>
                <a:effectLst>
                  <a:outerShdw blurRad="38100" dist="38100" dir="2700000" algn="tl">
                    <a:srgbClr val="FFFFFF"/>
                  </a:outerShdw>
                </a:effectLst>
                <a:uLnTx/>
                <a:uFillTx/>
                <a:latin typeface="Times New Roman" panose="02020603050405020304" pitchFamily="18" charset="0"/>
                <a:ea typeface="黑体" panose="02010609060101010101" pitchFamily="49" charset="-122"/>
                <a:cs typeface="Times New Roman" panose="02020603050405020304" pitchFamily="18" charset="0"/>
                <a:sym typeface="+mn-ea"/>
              </a:rPr>
              <a:t>安徽建筑大学土木工程学院</a:t>
            </a:r>
            <a:br>
              <a:rPr lang="zh-CN" altLang="en-US" sz="4800" b="1" noProof="0" dirty="0" smtClean="0">
                <a:ln>
                  <a:noFill/>
                </a:ln>
                <a:effectLst>
                  <a:outerShdw blurRad="38100" dist="38100" dir="2700000" algn="tl">
                    <a:srgbClr val="FFFFFF"/>
                  </a:outerShdw>
                </a:effectLst>
                <a:uLnTx/>
                <a:uFillTx/>
                <a:latin typeface="Times New Roman" panose="02020603050405020304" pitchFamily="18" charset="0"/>
                <a:ea typeface="黑体" panose="02010609060101010101" pitchFamily="49" charset="-122"/>
                <a:cs typeface="Times New Roman" panose="02020603050405020304" pitchFamily="18" charset="0"/>
                <a:sym typeface="+mn-ea"/>
              </a:rPr>
            </a:br>
            <a:r>
              <a:rPr lang="zh-CN" altLang="en-US" sz="4800" b="1" noProof="0" dirty="0" smtClean="0">
                <a:ln>
                  <a:noFill/>
                </a:ln>
                <a:effectLst>
                  <a:outerShdw blurRad="38100" dist="38100" dir="2700000" algn="tl">
                    <a:srgbClr val="FFFFFF"/>
                  </a:outerShdw>
                </a:effectLst>
                <a:uLnTx/>
                <a:uFillTx/>
                <a:latin typeface="Times New Roman" panose="02020603050405020304" pitchFamily="18" charset="0"/>
                <a:ea typeface="黑体" panose="02010609060101010101" pitchFamily="49" charset="-122"/>
                <a:cs typeface="Times New Roman" panose="02020603050405020304" pitchFamily="18" charset="0"/>
                <a:sym typeface="+mn-ea"/>
              </a:rPr>
              <a:t>欢迎</a:t>
            </a:r>
            <a:r>
              <a:rPr lang="en-US" altLang="zh-CN" sz="4800" b="1" noProof="0" dirty="0" smtClean="0">
                <a:ln>
                  <a:noFill/>
                </a:ln>
                <a:effectLst>
                  <a:outerShdw blurRad="38100" dist="38100" dir="2700000" algn="tl">
                    <a:srgbClr val="FFFFFF"/>
                  </a:outerShdw>
                </a:effectLst>
                <a:uLnTx/>
                <a:uFillTx/>
                <a:latin typeface="Times New Roman" panose="02020603050405020304" pitchFamily="18" charset="0"/>
                <a:ea typeface="黑体" panose="02010609060101010101" pitchFamily="49" charset="-122"/>
                <a:cs typeface="Times New Roman" panose="02020603050405020304" pitchFamily="18" charset="0"/>
                <a:sym typeface="+mn-ea"/>
              </a:rPr>
              <a:t>2022</a:t>
            </a:r>
            <a:r>
              <a:rPr lang="zh-CN" altLang="en-US" sz="4800" b="1" noProof="0" dirty="0" smtClean="0">
                <a:ln>
                  <a:noFill/>
                </a:ln>
                <a:effectLst>
                  <a:outerShdw blurRad="38100" dist="38100" dir="2700000" algn="tl">
                    <a:srgbClr val="FFFFFF"/>
                  </a:outerShdw>
                </a:effectLst>
                <a:uLnTx/>
                <a:uFillTx/>
                <a:latin typeface="Times New Roman" panose="02020603050405020304" pitchFamily="18" charset="0"/>
                <a:ea typeface="黑体" panose="02010609060101010101" pitchFamily="49" charset="-122"/>
                <a:cs typeface="Times New Roman" panose="02020603050405020304" pitchFamily="18" charset="0"/>
                <a:sym typeface="+mn-ea"/>
              </a:rPr>
              <a:t>级全国各地的同学</a:t>
            </a:r>
            <a:endParaRPr lang="zh-CN" altLang="en-US" sz="4800" b="1" strike="noStrike" noProof="0" dirty="0" smtClean="0">
              <a:ln>
                <a:noFill/>
              </a:ln>
              <a:effectLst>
                <a:outerShdw blurRad="38100" dist="38100" dir="2700000" algn="tl">
                  <a:srgbClr val="FFFFFF"/>
                </a:outerShdw>
              </a:effectLst>
              <a:uLnTx/>
              <a:uFillTx/>
              <a:latin typeface="Times New Roman" panose="02020603050405020304" pitchFamily="18" charset="0"/>
              <a:ea typeface="黑体" panose="02010609060101010101" pitchFamily="49" charset="-122"/>
              <a:cs typeface="Times New Roman" panose="02020603050405020304" pitchFamily="18" charset="0"/>
              <a:sym typeface="+mn-ea"/>
            </a:endParaRPr>
          </a:p>
        </p:txBody>
      </p:sp>
      <p:sp>
        <p:nvSpPr>
          <p:cNvPr id="4101" name="Rectangle 5"/>
          <p:cNvSpPr/>
          <p:nvPr/>
        </p:nvSpPr>
        <p:spPr>
          <a:xfrm>
            <a:off x="467678" y="909955"/>
            <a:ext cx="7921625" cy="368300"/>
          </a:xfrm>
          <a:prstGeom prst="rect">
            <a:avLst/>
          </a:prstGeom>
          <a:noFill/>
          <a:ln w="9525">
            <a:noFill/>
          </a:ln>
        </p:spPr>
        <p:txBody>
          <a:bodyPr>
            <a:spAutoFit/>
          </a:bodyPr>
          <a:p>
            <a:r>
              <a:rPr lang="zh-CN" altLang="en-US" b="1" i="1" dirty="0">
                <a:latin typeface="Times New Roman" panose="02020603050405020304" pitchFamily="18" charset="0"/>
                <a:ea typeface="楷体" panose="02010609060101010101" pitchFamily="49" charset="-122"/>
              </a:rPr>
              <a:t>带您走进</a:t>
            </a:r>
            <a:r>
              <a:rPr lang="en-US" altLang="zh-CN" b="1" i="1" dirty="0">
                <a:latin typeface="Times New Roman" panose="02020603050405020304" pitchFamily="18" charset="0"/>
                <a:ea typeface="楷体" panose="02010609060101010101" pitchFamily="49" charset="-122"/>
              </a:rPr>
              <a:t>安徽</a:t>
            </a:r>
            <a:r>
              <a:rPr lang="zh-CN" altLang="en-US" b="1" i="1" dirty="0">
                <a:latin typeface="Times New Roman" panose="02020603050405020304" pitchFamily="18" charset="0"/>
                <a:ea typeface="楷体" panose="02010609060101010101" pitchFamily="49" charset="-122"/>
              </a:rPr>
              <a:t>建筑大学土木工程</a:t>
            </a:r>
            <a:r>
              <a:rPr lang="en-US" altLang="zh-CN" b="1" i="1" dirty="0">
                <a:latin typeface="Times New Roman" panose="02020603050405020304" pitchFamily="18" charset="0"/>
                <a:ea typeface="楷体" panose="02010609060101010101" pitchFamily="49" charset="-122"/>
              </a:rPr>
              <a:t>学院</a:t>
            </a:r>
            <a:endParaRPr lang="zh-CN" altLang="en-US" b="1" i="1" dirty="0">
              <a:latin typeface="Times New Roman" panose="02020603050405020304" pitchFamily="18" charset="0"/>
              <a:ea typeface="楷体" panose="02010609060101010101" pitchFamily="49" charset="-122"/>
            </a:endParaRPr>
          </a:p>
        </p:txBody>
      </p:sp>
    </p:spTree>
    <p:custDataLst>
      <p:tags r:id="rId1"/>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6" name="矩形 6145"/>
          <p:cNvSpPr/>
          <p:nvPr/>
        </p:nvSpPr>
        <p:spPr>
          <a:xfrm>
            <a:off x="612775" y="552450"/>
            <a:ext cx="6048375" cy="639763"/>
          </a:xfrm>
          <a:prstGeom prst="rect">
            <a:avLst/>
          </a:prstGeom>
          <a:noFill/>
          <a:ln w="9525">
            <a:noFill/>
            <a:miter/>
          </a:ln>
        </p:spPr>
        <p:txBody>
          <a:bodyPr anchor="b"/>
          <a:p>
            <a:pPr fontAlgn="base"/>
            <a:r>
              <a:rPr lang="zh-CN" altLang="en-US" sz="2800" b="1" strike="noStrike" noProof="1" dirty="0">
                <a:effectLst>
                  <a:outerShdw blurRad="38100" dist="38100" dir="2700000">
                    <a:srgbClr val="FFFFFF"/>
                  </a:outerShdw>
                </a:effectLst>
                <a:latin typeface="Arial" panose="020B0604020202020204" pitchFamily="34" charset="0"/>
                <a:ea typeface="楷体_GB2312" pitchFamily="1" charset="-122"/>
                <a:cs typeface="+mn-cs"/>
              </a:rPr>
              <a:t>（二）党建</a:t>
            </a:r>
            <a:r>
              <a:rPr lang="zh-CN" altLang="en-US" sz="2800" b="1" strike="noStrike" noProof="1" dirty="0">
                <a:solidFill>
                  <a:schemeClr val="accent6"/>
                </a:solidFill>
                <a:effectLst>
                  <a:outerShdw blurRad="38100" dist="38100" dir="2700000">
                    <a:srgbClr val="FFFFFF"/>
                  </a:outerShdw>
                </a:effectLst>
                <a:latin typeface="黑体" panose="02010609060101010101" pitchFamily="49" charset="-122"/>
                <a:ea typeface="黑体" panose="02010609060101010101" pitchFamily="49" charset="-122"/>
                <a:cs typeface="+mn-cs"/>
              </a:rPr>
              <a:t>工作</a:t>
            </a:r>
            <a:endParaRPr lang="zh-CN" altLang="en-US" sz="2800" b="1" strike="noStrike" noProof="1" dirty="0">
              <a:solidFill>
                <a:schemeClr val="accent6"/>
              </a:solidFill>
              <a:effectLst>
                <a:outerShdw blurRad="38100" dist="38100" dir="2700000">
                  <a:srgbClr val="FFFFFF"/>
                </a:outerShdw>
              </a:effectLst>
              <a:latin typeface="Arial" panose="020B0604020202020204" pitchFamily="34" charset="0"/>
              <a:ea typeface="楷体_GB2312" pitchFamily="1" charset="-122"/>
              <a:cs typeface="+mn-cs"/>
            </a:endParaRPr>
          </a:p>
        </p:txBody>
      </p:sp>
      <p:sp>
        <p:nvSpPr>
          <p:cNvPr id="2" name="文本框 1"/>
          <p:cNvSpPr txBox="1"/>
          <p:nvPr/>
        </p:nvSpPr>
        <p:spPr>
          <a:xfrm>
            <a:off x="539750" y="1484630"/>
            <a:ext cx="7034530" cy="506730"/>
          </a:xfrm>
          <a:prstGeom prst="rect">
            <a:avLst/>
          </a:prstGeom>
          <a:noFill/>
          <a:ln w="9525">
            <a:noFill/>
          </a:ln>
        </p:spPr>
        <p:txBody>
          <a:bodyPr wrap="square">
            <a:spAutoFit/>
          </a:bodyPr>
          <a:p>
            <a:pPr marL="285750" indent="-285750">
              <a:lnSpc>
                <a:spcPct val="150000"/>
              </a:lnSpc>
              <a:buFont typeface="Wingdings" panose="05000000000000000000" charset="0"/>
              <a:buChar char="Ø"/>
            </a:pPr>
            <a:r>
              <a:rPr sz="1800" b="1" dirty="0">
                <a:solidFill>
                  <a:srgbClr val="CC0000"/>
                </a:solidFill>
                <a:effectLst>
                  <a:outerShdw blurRad="38100" dist="38100" dir="2700000">
                    <a:srgbClr val="000000"/>
                  </a:outerShdw>
                </a:effectLst>
                <a:ea typeface="宋体" panose="02010600030101010101" pitchFamily="2" charset="-122"/>
              </a:rPr>
              <a:t>“一”——坚持一个理念</a:t>
            </a:r>
            <a:r>
              <a:rPr lang="zh-CN" altLang="en-US" sz="1800" b="1" dirty="0">
                <a:solidFill>
                  <a:srgbClr val="CC0000"/>
                </a:solidFill>
                <a:effectLst>
                  <a:outerShdw blurRad="38100" dist="38100" dir="2700000">
                    <a:srgbClr val="000000"/>
                  </a:outerShdw>
                </a:effectLst>
                <a:ea typeface="宋体" panose="02010600030101010101" pitchFamily="2" charset="-122"/>
              </a:rPr>
              <a:t>（“为党育人、为国育才”）</a:t>
            </a:r>
            <a:endParaRPr lang="zh-CN" altLang="en-US" sz="1800" b="1" dirty="0">
              <a:solidFill>
                <a:srgbClr val="CC0000"/>
              </a:solidFill>
              <a:effectLst>
                <a:outerShdw blurRad="38100" dist="38100" dir="2700000">
                  <a:srgbClr val="000000"/>
                </a:outerShdw>
              </a:effectLst>
            </a:endParaRPr>
          </a:p>
        </p:txBody>
      </p:sp>
      <p:sp>
        <p:nvSpPr>
          <p:cNvPr id="3" name="文本框 2"/>
          <p:cNvSpPr txBox="1"/>
          <p:nvPr/>
        </p:nvSpPr>
        <p:spPr>
          <a:xfrm>
            <a:off x="2987675" y="2105660"/>
            <a:ext cx="5759450" cy="1753235"/>
          </a:xfrm>
          <a:prstGeom prst="rect">
            <a:avLst/>
          </a:prstGeom>
          <a:noFill/>
          <a:ln w="9525">
            <a:noFill/>
          </a:ln>
        </p:spPr>
        <p:txBody>
          <a:bodyPr wrap="square">
            <a:spAutoFit/>
          </a:bodyPr>
          <a:p>
            <a:pPr algn="just">
              <a:lnSpc>
                <a:spcPct val="150000"/>
              </a:lnSpc>
            </a:pPr>
            <a:r>
              <a:rPr lang="zh-CN" sz="1800">
                <a:effectLst>
                  <a:outerShdw blurRad="38100" dist="38100" dir="2700000" algn="tl">
                    <a:srgbClr val="000000">
                      <a:alpha val="43137"/>
                    </a:srgbClr>
                  </a:outerShdw>
                </a:effectLst>
                <a:ea typeface="宋体" panose="02010600030101010101" pitchFamily="2" charset="-122"/>
              </a:rPr>
              <a:t>习近平总书记指出，加强党对高校的领导，加强和改进高校党的建设，是办好中国特色社会主义大学的根本保证。高校的立身之本在于立德树人，党的领导是中国特色社会主义教育的灵魂。</a:t>
            </a:r>
            <a:endParaRPr lang="zh-CN" altLang="en-US" sz="1800">
              <a:effectLst>
                <a:outerShdw blurRad="38100" dist="38100" dir="2700000" algn="tl">
                  <a:srgbClr val="000000">
                    <a:alpha val="43137"/>
                  </a:srgbClr>
                </a:outerShdw>
              </a:effectLst>
            </a:endParaRPr>
          </a:p>
        </p:txBody>
      </p:sp>
      <p:pic>
        <p:nvPicPr>
          <p:cNvPr id="5" name="图片 4"/>
          <p:cNvPicPr>
            <a:picLocks noChangeAspect="1"/>
          </p:cNvPicPr>
          <p:nvPr/>
        </p:nvPicPr>
        <p:blipFill>
          <a:blip r:embed="rId1"/>
          <a:stretch>
            <a:fillRect/>
          </a:stretch>
        </p:blipFill>
        <p:spPr>
          <a:xfrm>
            <a:off x="766445" y="2204720"/>
            <a:ext cx="1963420" cy="1725930"/>
          </a:xfrm>
          <a:prstGeom prst="rect">
            <a:avLst/>
          </a:prstGeom>
        </p:spPr>
      </p:pic>
      <p:sp>
        <p:nvSpPr>
          <p:cNvPr id="7" name="文本框 6"/>
          <p:cNvSpPr txBox="1"/>
          <p:nvPr/>
        </p:nvSpPr>
        <p:spPr>
          <a:xfrm>
            <a:off x="611505" y="3973195"/>
            <a:ext cx="8225790" cy="1753235"/>
          </a:xfrm>
          <a:prstGeom prst="rect">
            <a:avLst/>
          </a:prstGeom>
          <a:noFill/>
        </p:spPr>
        <p:txBody>
          <a:bodyPr wrap="square" rtlCol="0" anchor="t">
            <a:spAutoFit/>
          </a:bodyPr>
          <a:p>
            <a:pPr algn="just">
              <a:lnSpc>
                <a:spcPct val="150000"/>
              </a:lnSpc>
            </a:pPr>
            <a:r>
              <a:rPr lang="en-US" altLang="zh-CN">
                <a:effectLst>
                  <a:outerShdw blurRad="38100" dist="38100" dir="2700000" algn="tl">
                    <a:srgbClr val="000000">
                      <a:alpha val="43137"/>
                    </a:srgbClr>
                  </a:outerShdw>
                </a:effectLst>
                <a:sym typeface="+mn-ea"/>
              </a:rPr>
              <a:t>        </a:t>
            </a:r>
            <a:r>
              <a:rPr lang="zh-CN">
                <a:effectLst>
                  <a:outerShdw blurRad="38100" dist="38100" dir="2700000" algn="tl">
                    <a:srgbClr val="000000">
                      <a:alpha val="43137"/>
                    </a:srgbClr>
                  </a:outerShdw>
                </a:effectLst>
                <a:sym typeface="+mn-ea"/>
              </a:rPr>
              <a:t>抓好党建工作、思想政治工作和意识形态工作是立德树人的根本前提，为此学院党委高度重视，一切工作围绕和服务</a:t>
            </a:r>
            <a:r>
              <a:rPr lang="zh-CN" b="1">
                <a:solidFill>
                  <a:schemeClr val="accent6"/>
                </a:solidFill>
                <a:effectLst>
                  <a:outerShdw blurRad="38100" dist="38100" dir="2700000" algn="tl">
                    <a:srgbClr val="000000">
                      <a:alpha val="43137"/>
                    </a:srgbClr>
                  </a:outerShdw>
                </a:effectLst>
                <a:sym typeface="+mn-ea"/>
              </a:rPr>
              <a:t>“立德树人、为党育人、为国育才”</a:t>
            </a:r>
            <a:r>
              <a:rPr lang="zh-CN">
                <a:effectLst>
                  <a:outerShdw blurRad="38100" dist="38100" dir="2700000" algn="tl">
                    <a:srgbClr val="000000">
                      <a:alpha val="43137"/>
                    </a:srgbClr>
                  </a:outerShdw>
                </a:effectLst>
                <a:sym typeface="+mn-ea"/>
              </a:rPr>
              <a:t>这个中心，从制度建设的推进、绩效考核改革的实施、人才队伍的培养、办学定位的界定等方面，始终予以充分保障</a:t>
            </a:r>
            <a:r>
              <a:rPr lang="zh-CN">
                <a:solidFill>
                  <a:srgbClr val="444444"/>
                </a:solidFill>
                <a:effectLst>
                  <a:outerShdw blurRad="38100" dist="38100" dir="2700000" algn="tl">
                    <a:srgbClr val="000000">
                      <a:alpha val="43137"/>
                    </a:srgbClr>
                  </a:outerShdw>
                </a:effectLst>
                <a:sym typeface="+mn-ea"/>
              </a:rPr>
              <a:t>，</a:t>
            </a:r>
            <a:r>
              <a:rPr lang="zh-CN">
                <a:effectLst>
                  <a:outerShdw blurRad="38100" dist="38100" dir="2700000" algn="tl">
                    <a:srgbClr val="000000">
                      <a:alpha val="43137"/>
                    </a:srgbClr>
                  </a:outerShdw>
                </a:effectLst>
                <a:sym typeface="+mn-ea"/>
              </a:rPr>
              <a:t>确保立德树人工作水到渠成，自然化成。</a:t>
            </a:r>
            <a:endParaRPr lang="zh-CN" alt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6" name="矩形 6145"/>
          <p:cNvSpPr/>
          <p:nvPr/>
        </p:nvSpPr>
        <p:spPr>
          <a:xfrm>
            <a:off x="612775" y="552450"/>
            <a:ext cx="6048375" cy="639763"/>
          </a:xfrm>
          <a:prstGeom prst="rect">
            <a:avLst/>
          </a:prstGeom>
          <a:noFill/>
          <a:ln w="9525">
            <a:noFill/>
            <a:miter/>
          </a:ln>
        </p:spPr>
        <p:txBody>
          <a:bodyPr anchor="b"/>
          <a:p>
            <a:pPr fontAlgn="base"/>
            <a:r>
              <a:rPr lang="zh-CN" altLang="en-US" sz="2800" b="1" strike="noStrike" noProof="1" dirty="0">
                <a:effectLst>
                  <a:outerShdw blurRad="38100" dist="38100" dir="2700000">
                    <a:srgbClr val="FFFFFF"/>
                  </a:outerShdw>
                </a:effectLst>
                <a:latin typeface="Arial" panose="020B0604020202020204" pitchFamily="34" charset="0"/>
                <a:ea typeface="楷体_GB2312" pitchFamily="1" charset="-122"/>
                <a:cs typeface="+mn-cs"/>
              </a:rPr>
              <a:t>（二）党建</a:t>
            </a:r>
            <a:r>
              <a:rPr lang="zh-CN" altLang="en-US" sz="2800" b="1" strike="noStrike" noProof="1" dirty="0">
                <a:solidFill>
                  <a:schemeClr val="accent6"/>
                </a:solidFill>
                <a:effectLst>
                  <a:outerShdw blurRad="38100" dist="38100" dir="2700000">
                    <a:srgbClr val="FFFFFF"/>
                  </a:outerShdw>
                </a:effectLst>
                <a:latin typeface="黑体" panose="02010609060101010101" pitchFamily="49" charset="-122"/>
                <a:ea typeface="黑体" panose="02010609060101010101" pitchFamily="49" charset="-122"/>
                <a:cs typeface="+mn-cs"/>
              </a:rPr>
              <a:t>工作</a:t>
            </a:r>
            <a:endParaRPr lang="zh-CN" altLang="en-US" sz="2800" b="1" strike="noStrike" noProof="1" dirty="0">
              <a:solidFill>
                <a:schemeClr val="accent6"/>
              </a:solidFill>
              <a:effectLst>
                <a:outerShdw blurRad="38100" dist="38100" dir="2700000">
                  <a:srgbClr val="FFFFFF"/>
                </a:outerShdw>
              </a:effectLst>
              <a:latin typeface="Arial" panose="020B0604020202020204" pitchFamily="34" charset="0"/>
              <a:ea typeface="楷体_GB2312" pitchFamily="1" charset="-122"/>
              <a:cs typeface="+mn-cs"/>
            </a:endParaRPr>
          </a:p>
        </p:txBody>
      </p:sp>
      <p:sp>
        <p:nvSpPr>
          <p:cNvPr id="2" name="文本框 1"/>
          <p:cNvSpPr txBox="1"/>
          <p:nvPr/>
        </p:nvSpPr>
        <p:spPr>
          <a:xfrm>
            <a:off x="539750" y="1412875"/>
            <a:ext cx="7034530" cy="506730"/>
          </a:xfrm>
          <a:prstGeom prst="rect">
            <a:avLst/>
          </a:prstGeom>
          <a:noFill/>
          <a:ln w="9525">
            <a:noFill/>
          </a:ln>
        </p:spPr>
        <p:txBody>
          <a:bodyPr wrap="square">
            <a:spAutoFit/>
          </a:bodyPr>
          <a:p>
            <a:pPr marL="285750" indent="-285750">
              <a:lnSpc>
                <a:spcPct val="150000"/>
              </a:lnSpc>
              <a:buFont typeface="Wingdings" panose="05000000000000000000" charset="0"/>
              <a:buChar char="Ø"/>
            </a:pPr>
            <a:r>
              <a:rPr sz="1800" b="1" dirty="0">
                <a:solidFill>
                  <a:srgbClr val="CC0000"/>
                </a:solidFill>
                <a:effectLst>
                  <a:outerShdw blurRad="38100" dist="38100" dir="2700000">
                    <a:srgbClr val="000000"/>
                  </a:outerShdw>
                </a:effectLst>
                <a:ea typeface="宋体" panose="02010600030101010101" pitchFamily="2" charset="-122"/>
              </a:rPr>
              <a:t>“六”——聚焦六项内容</a:t>
            </a:r>
            <a:endParaRPr sz="1800" b="1" dirty="0">
              <a:solidFill>
                <a:srgbClr val="CC0000"/>
              </a:solidFill>
              <a:effectLst>
                <a:outerShdw blurRad="38100" dist="38100" dir="2700000">
                  <a:srgbClr val="000000"/>
                </a:outerShdw>
              </a:effectLst>
              <a:ea typeface="宋体" panose="02010600030101010101" pitchFamily="2" charset="-122"/>
            </a:endParaRPr>
          </a:p>
        </p:txBody>
      </p:sp>
      <p:sp>
        <p:nvSpPr>
          <p:cNvPr id="3" name="文本框 2"/>
          <p:cNvSpPr txBox="1"/>
          <p:nvPr/>
        </p:nvSpPr>
        <p:spPr>
          <a:xfrm>
            <a:off x="539750" y="1917700"/>
            <a:ext cx="3192145" cy="2014855"/>
          </a:xfrm>
          <a:prstGeom prst="rect">
            <a:avLst/>
          </a:prstGeom>
          <a:noFill/>
          <a:ln w="9525">
            <a:noFill/>
          </a:ln>
        </p:spPr>
        <p:txBody>
          <a:bodyPr wrap="square">
            <a:spAutoFit/>
          </a:bodyPr>
          <a:p>
            <a:pPr algn="just">
              <a:lnSpc>
                <a:spcPts val="2500"/>
              </a:lnSpc>
            </a:pPr>
            <a:r>
              <a:rPr lang="zh-CN" sz="1600" b="1">
                <a:effectLst>
                  <a:outerShdw blurRad="38100" dist="38100" dir="2700000" algn="tl">
                    <a:srgbClr val="000000">
                      <a:alpha val="43137"/>
                    </a:srgbClr>
                  </a:outerShdw>
                </a:effectLst>
                <a:latin typeface="Times New Roman" panose="02020603050405020304" pitchFamily="18" charset="0"/>
                <a:ea typeface="宋体" panose="02010600030101010101" pitchFamily="2" charset="-122"/>
                <a:cs typeface="Times New Roman" panose="02020603050405020304" pitchFamily="18" charset="0"/>
              </a:rPr>
              <a:t>1.</a:t>
            </a:r>
            <a:r>
              <a:rPr lang="en-US" altLang="zh-CN" sz="1600" b="1">
                <a:effectLst>
                  <a:outerShdw blurRad="38100" dist="38100" dir="2700000" algn="tl">
                    <a:srgbClr val="000000">
                      <a:alpha val="43137"/>
                    </a:srgbClr>
                  </a:outerShdw>
                </a:effectLst>
                <a:latin typeface="Times New Roman" panose="02020603050405020304" pitchFamily="18" charset="0"/>
                <a:ea typeface="宋体" panose="02010600030101010101" pitchFamily="2" charset="-122"/>
                <a:cs typeface="Times New Roman" panose="02020603050405020304" pitchFamily="18" charset="0"/>
              </a:rPr>
              <a:t> </a:t>
            </a:r>
            <a:r>
              <a:rPr lang="zh-CN" sz="1600" b="1">
                <a:effectLst>
                  <a:outerShdw blurRad="38100" dist="38100" dir="2700000" algn="tl">
                    <a:srgbClr val="000000">
                      <a:alpha val="43137"/>
                    </a:srgbClr>
                  </a:outerShdw>
                </a:effectLst>
                <a:latin typeface="Times New Roman" panose="02020603050405020304" pitchFamily="18" charset="0"/>
                <a:ea typeface="宋体" panose="02010600030101010101" pitchFamily="2" charset="-122"/>
                <a:cs typeface="Times New Roman" panose="02020603050405020304" pitchFamily="18" charset="0"/>
              </a:rPr>
              <a:t>强政治，抓落实。</a:t>
            </a:r>
            <a:endParaRPr lang="zh-CN" sz="1600" b="1">
              <a:effectLst>
                <a:outerShdw blurRad="38100" dist="38100" dir="2700000" algn="tl">
                  <a:srgbClr val="000000">
                    <a:alpha val="43137"/>
                  </a:srgbClr>
                </a:outerShdw>
              </a:effectLst>
              <a:latin typeface="Times New Roman" panose="02020603050405020304" pitchFamily="18" charset="0"/>
              <a:ea typeface="宋体" panose="02010600030101010101" pitchFamily="2" charset="-122"/>
              <a:cs typeface="Times New Roman" panose="02020603050405020304" pitchFamily="18" charset="0"/>
            </a:endParaRPr>
          </a:p>
          <a:p>
            <a:pPr algn="just">
              <a:lnSpc>
                <a:spcPts val="2500"/>
              </a:lnSpc>
            </a:pPr>
            <a:r>
              <a:rPr lang="zh-CN" sz="1600" b="1">
                <a:effectLst>
                  <a:outerShdw blurRad="38100" dist="38100" dir="2700000" algn="tl">
                    <a:srgbClr val="000000">
                      <a:alpha val="43137"/>
                    </a:srgbClr>
                  </a:outerShdw>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1600" b="1">
                <a:effectLst>
                  <a:outerShdw blurRad="38100" dist="38100" dir="2700000" algn="tl">
                    <a:srgbClr val="000000">
                      <a:alpha val="43137"/>
                    </a:srgbClr>
                  </a:outerShdw>
                </a:effectLst>
                <a:latin typeface="Times New Roman" panose="02020603050405020304" pitchFamily="18" charset="0"/>
                <a:ea typeface="宋体" panose="02010600030101010101" pitchFamily="2" charset="-122"/>
                <a:cs typeface="Times New Roman" panose="02020603050405020304" pitchFamily="18" charset="0"/>
              </a:rPr>
              <a:t> </a:t>
            </a:r>
            <a:r>
              <a:rPr lang="zh-CN" sz="1600" b="1">
                <a:effectLst>
                  <a:outerShdw blurRad="38100" dist="38100" dir="2700000" algn="tl">
                    <a:srgbClr val="000000">
                      <a:alpha val="43137"/>
                    </a:srgbClr>
                  </a:outerShdw>
                </a:effectLst>
                <a:latin typeface="Times New Roman" panose="02020603050405020304" pitchFamily="18" charset="0"/>
                <a:ea typeface="宋体" panose="02010600030101010101" pitchFamily="2" charset="-122"/>
                <a:cs typeface="Times New Roman" panose="02020603050405020304" pitchFamily="18" charset="0"/>
              </a:rPr>
              <a:t>强思想，学理论。</a:t>
            </a:r>
            <a:endParaRPr lang="zh-CN" sz="1600" b="1">
              <a:effectLst>
                <a:outerShdw blurRad="38100" dist="38100" dir="2700000" algn="tl">
                  <a:srgbClr val="000000">
                    <a:alpha val="43137"/>
                  </a:srgbClr>
                </a:outerShdw>
              </a:effectLst>
              <a:latin typeface="Times New Roman" panose="02020603050405020304" pitchFamily="18" charset="0"/>
              <a:ea typeface="宋体" panose="02010600030101010101" pitchFamily="2" charset="-122"/>
              <a:cs typeface="Times New Roman" panose="02020603050405020304" pitchFamily="18" charset="0"/>
            </a:endParaRPr>
          </a:p>
          <a:p>
            <a:pPr algn="just">
              <a:lnSpc>
                <a:spcPts val="2500"/>
              </a:lnSpc>
            </a:pPr>
            <a:r>
              <a:rPr lang="zh-CN" sz="1600" b="1">
                <a:effectLst>
                  <a:outerShdw blurRad="38100" dist="38100" dir="2700000" algn="tl">
                    <a:srgbClr val="000000">
                      <a:alpha val="43137"/>
                    </a:srgbClr>
                  </a:outerShdw>
                </a:effectLst>
                <a:latin typeface="Times New Roman" panose="02020603050405020304" pitchFamily="18" charset="0"/>
                <a:ea typeface="宋体" panose="02010600030101010101" pitchFamily="2" charset="-122"/>
                <a:cs typeface="Times New Roman" panose="02020603050405020304" pitchFamily="18" charset="0"/>
              </a:rPr>
              <a:t>3.</a:t>
            </a:r>
            <a:r>
              <a:rPr lang="en-US" altLang="zh-CN" sz="1600" b="1">
                <a:effectLst>
                  <a:outerShdw blurRad="38100" dist="38100" dir="2700000" algn="tl">
                    <a:srgbClr val="000000">
                      <a:alpha val="43137"/>
                    </a:srgbClr>
                  </a:outerShdw>
                </a:effectLst>
                <a:latin typeface="Times New Roman" panose="02020603050405020304" pitchFamily="18" charset="0"/>
                <a:ea typeface="宋体" panose="02010600030101010101" pitchFamily="2" charset="-122"/>
                <a:cs typeface="Times New Roman" panose="02020603050405020304" pitchFamily="18" charset="0"/>
              </a:rPr>
              <a:t> </a:t>
            </a:r>
            <a:r>
              <a:rPr lang="zh-CN" sz="1600" b="1">
                <a:effectLst>
                  <a:outerShdw blurRad="38100" dist="38100" dir="2700000" algn="tl">
                    <a:srgbClr val="000000">
                      <a:alpha val="43137"/>
                    </a:srgbClr>
                  </a:outerShdw>
                </a:effectLst>
                <a:latin typeface="Times New Roman" panose="02020603050405020304" pitchFamily="18" charset="0"/>
                <a:ea typeface="宋体" panose="02010600030101010101" pitchFamily="2" charset="-122"/>
                <a:cs typeface="Times New Roman" panose="02020603050405020304" pitchFamily="18" charset="0"/>
              </a:rPr>
              <a:t>强组织，严纪律。</a:t>
            </a:r>
            <a:endParaRPr lang="zh-CN" sz="1600" b="1">
              <a:effectLst>
                <a:outerShdw blurRad="38100" dist="38100" dir="2700000" algn="tl">
                  <a:srgbClr val="000000">
                    <a:alpha val="43137"/>
                  </a:srgbClr>
                </a:outerShdw>
              </a:effectLst>
              <a:latin typeface="Times New Roman" panose="02020603050405020304" pitchFamily="18" charset="0"/>
              <a:ea typeface="宋体" panose="02010600030101010101" pitchFamily="2" charset="-122"/>
              <a:cs typeface="Times New Roman" panose="02020603050405020304" pitchFamily="18" charset="0"/>
            </a:endParaRPr>
          </a:p>
          <a:p>
            <a:pPr algn="just">
              <a:lnSpc>
                <a:spcPts val="2500"/>
              </a:lnSpc>
            </a:pPr>
            <a:r>
              <a:rPr lang="zh-CN" sz="1600" b="1">
                <a:effectLst>
                  <a:outerShdw blurRad="38100" dist="38100" dir="2700000" algn="tl">
                    <a:srgbClr val="000000">
                      <a:alpha val="43137"/>
                    </a:srgbClr>
                  </a:outerShdw>
                </a:effectLst>
                <a:latin typeface="Times New Roman" panose="02020603050405020304" pitchFamily="18" charset="0"/>
                <a:ea typeface="宋体" panose="02010600030101010101" pitchFamily="2" charset="-122"/>
                <a:cs typeface="Times New Roman" panose="02020603050405020304" pitchFamily="18" charset="0"/>
              </a:rPr>
              <a:t>4.</a:t>
            </a:r>
            <a:r>
              <a:rPr lang="en-US" altLang="zh-CN" sz="1600" b="1">
                <a:effectLst>
                  <a:outerShdw blurRad="38100" dist="38100" dir="2700000" algn="tl">
                    <a:srgbClr val="000000">
                      <a:alpha val="43137"/>
                    </a:srgbClr>
                  </a:outerShdw>
                </a:effectLst>
                <a:latin typeface="Times New Roman" panose="02020603050405020304" pitchFamily="18" charset="0"/>
                <a:ea typeface="宋体" panose="02010600030101010101" pitchFamily="2" charset="-122"/>
                <a:cs typeface="Times New Roman" panose="02020603050405020304" pitchFamily="18" charset="0"/>
              </a:rPr>
              <a:t> </a:t>
            </a:r>
            <a:r>
              <a:rPr lang="zh-CN" sz="1600" b="1">
                <a:effectLst>
                  <a:outerShdw blurRad="38100" dist="38100" dir="2700000" algn="tl">
                    <a:srgbClr val="000000">
                      <a:alpha val="43137"/>
                    </a:srgbClr>
                  </a:outerShdw>
                </a:effectLst>
                <a:latin typeface="Times New Roman" panose="02020603050405020304" pitchFamily="18" charset="0"/>
                <a:ea typeface="宋体" panose="02010600030101010101" pitchFamily="2" charset="-122"/>
                <a:cs typeface="Times New Roman" panose="02020603050405020304" pitchFamily="18" charset="0"/>
              </a:rPr>
              <a:t>强作风，勇担当。</a:t>
            </a:r>
            <a:endParaRPr lang="zh-CN" sz="1600" b="1">
              <a:effectLst>
                <a:outerShdw blurRad="38100" dist="38100" dir="2700000" algn="tl">
                  <a:srgbClr val="000000">
                    <a:alpha val="43137"/>
                  </a:srgbClr>
                </a:outerShdw>
              </a:effectLst>
              <a:latin typeface="Times New Roman" panose="02020603050405020304" pitchFamily="18" charset="0"/>
              <a:ea typeface="宋体" panose="02010600030101010101" pitchFamily="2" charset="-122"/>
              <a:cs typeface="Times New Roman" panose="02020603050405020304" pitchFamily="18" charset="0"/>
            </a:endParaRPr>
          </a:p>
          <a:p>
            <a:pPr algn="just">
              <a:lnSpc>
                <a:spcPts val="2500"/>
              </a:lnSpc>
            </a:pPr>
            <a:r>
              <a:rPr lang="zh-CN" sz="1600" b="1">
                <a:effectLst>
                  <a:outerShdw blurRad="38100" dist="38100" dir="2700000" algn="tl">
                    <a:srgbClr val="000000">
                      <a:alpha val="43137"/>
                    </a:srgbClr>
                  </a:outerShdw>
                </a:effectLst>
                <a:latin typeface="Times New Roman" panose="02020603050405020304" pitchFamily="18" charset="0"/>
                <a:ea typeface="宋体" panose="02010600030101010101" pitchFamily="2" charset="-122"/>
                <a:cs typeface="Times New Roman" panose="02020603050405020304" pitchFamily="18" charset="0"/>
              </a:rPr>
              <a:t>5.</a:t>
            </a:r>
            <a:r>
              <a:rPr lang="en-US" altLang="zh-CN" sz="1600" b="1">
                <a:effectLst>
                  <a:outerShdw blurRad="38100" dist="38100" dir="2700000" algn="tl">
                    <a:srgbClr val="000000">
                      <a:alpha val="43137"/>
                    </a:srgbClr>
                  </a:outerShdw>
                </a:effectLst>
                <a:latin typeface="Times New Roman" panose="02020603050405020304" pitchFamily="18" charset="0"/>
                <a:ea typeface="宋体" panose="02010600030101010101" pitchFamily="2" charset="-122"/>
                <a:cs typeface="Times New Roman" panose="02020603050405020304" pitchFamily="18" charset="0"/>
              </a:rPr>
              <a:t> </a:t>
            </a:r>
            <a:r>
              <a:rPr lang="zh-CN" sz="1600" b="1">
                <a:effectLst>
                  <a:outerShdw blurRad="38100" dist="38100" dir="2700000" algn="tl">
                    <a:srgbClr val="000000">
                      <a:alpha val="43137"/>
                    </a:srgbClr>
                  </a:outerShdw>
                </a:effectLst>
                <a:latin typeface="Times New Roman" panose="02020603050405020304" pitchFamily="18" charset="0"/>
                <a:ea typeface="宋体" panose="02010600030101010101" pitchFamily="2" charset="-122"/>
                <a:cs typeface="Times New Roman" panose="02020603050405020304" pitchFamily="18" charset="0"/>
              </a:rPr>
              <a:t>强队伍，当标兵。</a:t>
            </a:r>
            <a:endParaRPr lang="zh-CN" sz="1600" b="1">
              <a:effectLst>
                <a:outerShdw blurRad="38100" dist="38100" dir="2700000" algn="tl">
                  <a:srgbClr val="000000">
                    <a:alpha val="43137"/>
                  </a:srgbClr>
                </a:outerShdw>
              </a:effectLst>
              <a:latin typeface="Times New Roman" panose="02020603050405020304" pitchFamily="18" charset="0"/>
              <a:ea typeface="宋体" panose="02010600030101010101" pitchFamily="2" charset="-122"/>
              <a:cs typeface="Times New Roman" panose="02020603050405020304" pitchFamily="18" charset="0"/>
            </a:endParaRPr>
          </a:p>
          <a:p>
            <a:pPr algn="just">
              <a:lnSpc>
                <a:spcPts val="2500"/>
              </a:lnSpc>
            </a:pPr>
            <a:r>
              <a:rPr lang="zh-CN" sz="1600" b="1">
                <a:effectLst>
                  <a:outerShdw blurRad="38100" dist="38100" dir="2700000" algn="tl">
                    <a:srgbClr val="000000">
                      <a:alpha val="43137"/>
                    </a:srgbClr>
                  </a:outerShdw>
                </a:effectLst>
                <a:latin typeface="Times New Roman" panose="02020603050405020304" pitchFamily="18" charset="0"/>
                <a:ea typeface="宋体" panose="02010600030101010101" pitchFamily="2" charset="-122"/>
                <a:cs typeface="Times New Roman" panose="02020603050405020304" pitchFamily="18" charset="0"/>
              </a:rPr>
              <a:t>6.</a:t>
            </a:r>
            <a:r>
              <a:rPr lang="en-US" altLang="zh-CN" sz="1600" b="1">
                <a:effectLst>
                  <a:outerShdw blurRad="38100" dist="38100" dir="2700000" algn="tl">
                    <a:srgbClr val="000000">
                      <a:alpha val="43137"/>
                    </a:srgbClr>
                  </a:outerShdw>
                </a:effectLst>
                <a:latin typeface="Times New Roman" panose="02020603050405020304" pitchFamily="18" charset="0"/>
                <a:ea typeface="宋体" panose="02010600030101010101" pitchFamily="2" charset="-122"/>
                <a:cs typeface="Times New Roman" panose="02020603050405020304" pitchFamily="18" charset="0"/>
              </a:rPr>
              <a:t> </a:t>
            </a:r>
            <a:r>
              <a:rPr lang="zh-CN" sz="1600" b="1">
                <a:effectLst>
                  <a:outerShdw blurRad="38100" dist="38100" dir="2700000" algn="tl">
                    <a:srgbClr val="000000">
                      <a:alpha val="43137"/>
                    </a:srgbClr>
                  </a:outerShdw>
                </a:effectLst>
                <a:latin typeface="Times New Roman" panose="02020603050405020304" pitchFamily="18" charset="0"/>
                <a:ea typeface="宋体" panose="02010600030101010101" pitchFamily="2" charset="-122"/>
                <a:cs typeface="Times New Roman" panose="02020603050405020304" pitchFamily="18" charset="0"/>
              </a:rPr>
              <a:t>强服务，办实事。</a:t>
            </a:r>
            <a:endParaRPr lang="zh-CN" sz="1600" b="1">
              <a:effectLst>
                <a:outerShdw blurRad="38100" dist="38100" dir="2700000" algn="tl">
                  <a:srgbClr val="000000">
                    <a:alpha val="43137"/>
                  </a:srgbClr>
                </a:outerShdw>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101" name="文本框 100"/>
          <p:cNvSpPr txBox="1"/>
          <p:nvPr/>
        </p:nvSpPr>
        <p:spPr>
          <a:xfrm>
            <a:off x="3347720" y="1989138"/>
            <a:ext cx="5080000" cy="321945"/>
          </a:xfrm>
          <a:prstGeom prst="rect">
            <a:avLst/>
          </a:prstGeom>
          <a:noFill/>
          <a:ln w="9525">
            <a:noFill/>
          </a:ln>
        </p:spPr>
        <p:txBody>
          <a:bodyPr>
            <a:spAutoFit/>
          </a:bodyPr>
          <a:p>
            <a:pPr algn="ctr"/>
            <a:r>
              <a:rPr lang="zh-CN" sz="1500" b="1">
                <a:effectLst>
                  <a:outerShdw blurRad="38100" dist="38100" dir="2700000" algn="tl">
                    <a:srgbClr val="000000">
                      <a:alpha val="43137"/>
                    </a:srgbClr>
                  </a:outerShdw>
                </a:effectLst>
                <a:latin typeface="Times New Roman" panose="02020603050405020304" pitchFamily="18" charset="0"/>
                <a:ea typeface="宋体" panose="02010600030101010101" pitchFamily="2" charset="-122"/>
                <a:cs typeface="Times New Roman" panose="02020603050405020304" pitchFamily="18" charset="0"/>
              </a:rPr>
              <a:t>2021年土木学院党史学习教育专题党课目录</a:t>
            </a:r>
            <a:endParaRPr lang="zh-CN" altLang="en-US" sz="1500" b="1">
              <a:effectLst>
                <a:outerShdw blurRad="38100" dist="38100" dir="2700000" algn="tl">
                  <a:srgbClr val="000000">
                    <a:alpha val="43137"/>
                  </a:srgbClr>
                </a:outerShdw>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04" name="图片 103"/>
          <p:cNvPicPr/>
          <p:nvPr/>
        </p:nvPicPr>
        <p:blipFill>
          <a:blip r:embed="rId1"/>
          <a:stretch>
            <a:fillRect/>
          </a:stretch>
        </p:blipFill>
        <p:spPr>
          <a:xfrm>
            <a:off x="467995" y="4076700"/>
            <a:ext cx="2331085" cy="1623695"/>
          </a:xfrm>
          <a:prstGeom prst="rect">
            <a:avLst/>
          </a:prstGeom>
          <a:noFill/>
          <a:ln w="9525">
            <a:noFill/>
          </a:ln>
        </p:spPr>
      </p:pic>
      <p:graphicFrame>
        <p:nvGraphicFramePr>
          <p:cNvPr id="6" name="表格 5"/>
          <p:cNvGraphicFramePr/>
          <p:nvPr>
            <p:custDataLst>
              <p:tags r:id="rId2"/>
            </p:custDataLst>
          </p:nvPr>
        </p:nvGraphicFramePr>
        <p:xfrm>
          <a:off x="2915603" y="2421255"/>
          <a:ext cx="5862638" cy="3314700"/>
        </p:xfrm>
        <a:graphic>
          <a:graphicData uri="http://schemas.openxmlformats.org/drawingml/2006/table">
            <a:tbl>
              <a:tblPr firstRow="1" bandRow="1">
                <a:tableStyleId>{5940675A-B579-460E-94D1-54222C63F5DA}</a:tableStyleId>
              </a:tblPr>
              <a:tblGrid>
                <a:gridCol w="619125"/>
                <a:gridCol w="876300"/>
                <a:gridCol w="4367213"/>
              </a:tblGrid>
              <a:tr h="406400">
                <a:tc>
                  <a:txBody>
                    <a:bodyPr/>
                    <a:p>
                      <a:pPr algn="ctr">
                        <a:buNone/>
                      </a:pPr>
                      <a:r>
                        <a:rPr lang="en-US" sz="1200">
                          <a:latin typeface="宋体" panose="02010600030101010101" pitchFamily="2" charset="-122"/>
                          <a:ea typeface="宋体" panose="02010600030101010101" pitchFamily="2" charset="-122"/>
                          <a:cs typeface="宋体" panose="02010600030101010101" pitchFamily="2" charset="-122"/>
                        </a:rPr>
                        <a:t>讲授人</a:t>
                      </a:r>
                      <a:endParaRPr lang="en-US" altLang="en-US" sz="120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None/>
                      </a:pPr>
                      <a:r>
                        <a:rPr lang="en-US" sz="1200">
                          <a:latin typeface="宋体" panose="02010600030101010101" pitchFamily="2" charset="-122"/>
                          <a:ea typeface="宋体" panose="02010600030101010101" pitchFamily="2" charset="-122"/>
                          <a:cs typeface="宋体" panose="02010600030101010101" pitchFamily="2" charset="-122"/>
                        </a:rPr>
                        <a:t>授课时间</a:t>
                      </a:r>
                      <a:endParaRPr lang="en-US" altLang="en-US" sz="120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None/>
                      </a:pPr>
                      <a:r>
                        <a:rPr lang="en-US" sz="1200">
                          <a:latin typeface="宋体" panose="02010600030101010101" pitchFamily="2" charset="-122"/>
                          <a:ea typeface="宋体" panose="02010600030101010101" pitchFamily="2" charset="-122"/>
                          <a:cs typeface="宋体" panose="02010600030101010101" pitchFamily="2" charset="-122"/>
                        </a:rPr>
                        <a:t>授课内容</a:t>
                      </a:r>
                      <a:endParaRPr lang="en-US" altLang="en-US" sz="120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06400">
                <a:tc>
                  <a:txBody>
                    <a:bodyPr/>
                    <a:p>
                      <a:pPr algn="ctr">
                        <a:buNone/>
                      </a:pPr>
                      <a:r>
                        <a:rPr lang="en-US" sz="1200">
                          <a:latin typeface="宋体" panose="02010600030101010101" pitchFamily="2" charset="-122"/>
                          <a:ea typeface="宋体" panose="02010600030101010101" pitchFamily="2" charset="-122"/>
                          <a:cs typeface="宋体" panose="02010600030101010101" pitchFamily="2" charset="-122"/>
                        </a:rPr>
                        <a:t>丁克伟</a:t>
                      </a:r>
                      <a:endParaRPr lang="en-US" altLang="en-US" sz="120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None/>
                      </a:pPr>
                      <a:r>
                        <a:rPr lang="en-US" sz="1200">
                          <a:latin typeface="宋体" panose="02010600030101010101" pitchFamily="2" charset="-122"/>
                          <a:ea typeface="宋体" panose="02010600030101010101" pitchFamily="2" charset="-122"/>
                          <a:cs typeface="宋体" panose="02010600030101010101" pitchFamily="2" charset="-122"/>
                        </a:rPr>
                        <a:t>2021.4.29</a:t>
                      </a:r>
                      <a:endParaRPr lang="en-US" altLang="en-US" sz="120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None/>
                      </a:pPr>
                      <a:r>
                        <a:rPr lang="en-US" sz="1200">
                          <a:latin typeface="宋体" panose="02010600030101010101" pitchFamily="2" charset="-122"/>
                          <a:ea typeface="宋体" panose="02010600030101010101" pitchFamily="2" charset="-122"/>
                          <a:cs typeface="宋体" panose="02010600030101010101" pitchFamily="2" charset="-122"/>
                        </a:rPr>
                        <a:t>党史学习的内容和意义</a:t>
                      </a:r>
                      <a:endParaRPr lang="en-US" altLang="en-US" sz="120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19100">
                <a:tc>
                  <a:txBody>
                    <a:bodyPr/>
                    <a:p>
                      <a:pPr algn="ctr">
                        <a:buNone/>
                      </a:pPr>
                      <a:r>
                        <a:rPr lang="en-US" sz="1200">
                          <a:latin typeface="宋体" panose="02010600030101010101" pitchFamily="2" charset="-122"/>
                          <a:ea typeface="宋体" panose="02010600030101010101" pitchFamily="2" charset="-122"/>
                          <a:cs typeface="宋体" panose="02010600030101010101" pitchFamily="2" charset="-122"/>
                        </a:rPr>
                        <a:t>丁克伟</a:t>
                      </a:r>
                      <a:endParaRPr lang="en-US" altLang="en-US" sz="120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None/>
                      </a:pPr>
                      <a:r>
                        <a:rPr lang="en-US" sz="1200">
                          <a:latin typeface="宋体" panose="02010600030101010101" pitchFamily="2" charset="-122"/>
                          <a:ea typeface="宋体" panose="02010600030101010101" pitchFamily="2" charset="-122"/>
                          <a:cs typeface="宋体" panose="02010600030101010101" pitchFamily="2" charset="-122"/>
                        </a:rPr>
                        <a:t>2021.7.16</a:t>
                      </a:r>
                      <a:endParaRPr lang="en-US" altLang="en-US" sz="120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None/>
                      </a:pPr>
                      <a:r>
                        <a:rPr lang="en-US" sz="1200">
                          <a:latin typeface="宋体" panose="02010600030101010101" pitchFamily="2" charset="-122"/>
                          <a:ea typeface="宋体" panose="02010600030101010101" pitchFamily="2" charset="-122"/>
                          <a:cs typeface="宋体" panose="02010600030101010101" pitchFamily="2" charset="-122"/>
                        </a:rPr>
                        <a:t>在庆祝中国共产党成立100周年大会上的重要讲话精神学习　</a:t>
                      </a:r>
                      <a:endParaRPr lang="en-US" altLang="en-US" sz="120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31800">
                <a:tc>
                  <a:txBody>
                    <a:bodyPr/>
                    <a:p>
                      <a:pPr algn="ctr">
                        <a:buNone/>
                      </a:pPr>
                      <a:r>
                        <a:rPr lang="en-US" sz="1200">
                          <a:latin typeface="宋体" panose="02010600030101010101" pitchFamily="2" charset="-122"/>
                          <a:ea typeface="宋体" panose="02010600030101010101" pitchFamily="2" charset="-122"/>
                          <a:cs typeface="宋体" panose="02010600030101010101" pitchFamily="2" charset="-122"/>
                        </a:rPr>
                        <a:t>张本福</a:t>
                      </a:r>
                      <a:endParaRPr lang="en-US" altLang="en-US" sz="120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None/>
                      </a:pPr>
                      <a:r>
                        <a:rPr lang="en-US" sz="1200">
                          <a:latin typeface="宋体" panose="02010600030101010101" pitchFamily="2" charset="-122"/>
                          <a:ea typeface="宋体" panose="02010600030101010101" pitchFamily="2" charset="-122"/>
                          <a:cs typeface="宋体" panose="02010600030101010101" pitchFamily="2" charset="-122"/>
                        </a:rPr>
                        <a:t>2021.4.28</a:t>
                      </a:r>
                      <a:endParaRPr lang="en-US" altLang="en-US" sz="120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None/>
                      </a:pPr>
                      <a:r>
                        <a:rPr lang="en-US" sz="1200">
                          <a:latin typeface="宋体" panose="02010600030101010101" pitchFamily="2" charset="-122"/>
                          <a:ea typeface="宋体" panose="02010600030101010101" pitchFamily="2" charset="-122"/>
                          <a:cs typeface="宋体" panose="02010600030101010101" pitchFamily="2" charset="-122"/>
                        </a:rPr>
                        <a:t>中国近代史简况——党的历次代表大会</a:t>
                      </a:r>
                      <a:endParaRPr lang="en-US" altLang="en-US" sz="120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93700">
                <a:tc>
                  <a:txBody>
                    <a:bodyPr/>
                    <a:p>
                      <a:pPr algn="ctr">
                        <a:buNone/>
                      </a:pPr>
                      <a:r>
                        <a:rPr lang="en-US" sz="1200">
                          <a:latin typeface="宋体" panose="02010600030101010101" pitchFamily="2" charset="-122"/>
                          <a:ea typeface="宋体" panose="02010600030101010101" pitchFamily="2" charset="-122"/>
                          <a:cs typeface="宋体" panose="02010600030101010101" pitchFamily="2" charset="-122"/>
                        </a:rPr>
                        <a:t>李大华</a:t>
                      </a:r>
                      <a:endParaRPr lang="en-US" altLang="en-US" sz="120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None/>
                      </a:pPr>
                      <a:r>
                        <a:rPr lang="en-US" sz="1200">
                          <a:latin typeface="宋体" panose="02010600030101010101" pitchFamily="2" charset="-122"/>
                          <a:ea typeface="宋体" panose="02010600030101010101" pitchFamily="2" charset="-122"/>
                          <a:cs typeface="宋体" panose="02010600030101010101" pitchFamily="2" charset="-122"/>
                        </a:rPr>
                        <a:t>2021.5.31</a:t>
                      </a:r>
                      <a:endParaRPr lang="en-US" altLang="en-US" sz="120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None/>
                      </a:pPr>
                      <a:r>
                        <a:rPr lang="en-US" sz="1200">
                          <a:latin typeface="宋体" panose="02010600030101010101" pitchFamily="2" charset="-122"/>
                          <a:ea typeface="宋体" panose="02010600030101010101" pitchFamily="2" charset="-122"/>
                          <a:cs typeface="宋体" panose="02010600030101010101" pitchFamily="2" charset="-122"/>
                        </a:rPr>
                        <a:t>中国共产党为什么能（现场教学）</a:t>
                      </a:r>
                      <a:endParaRPr lang="en-US" altLang="en-US" sz="120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31800">
                <a:tc>
                  <a:txBody>
                    <a:bodyPr/>
                    <a:p>
                      <a:pPr algn="ctr">
                        <a:buNone/>
                      </a:pPr>
                      <a:r>
                        <a:rPr lang="en-US" sz="1200">
                          <a:latin typeface="宋体" panose="02010600030101010101" pitchFamily="2" charset="-122"/>
                          <a:ea typeface="宋体" panose="02010600030101010101" pitchFamily="2" charset="-122"/>
                          <a:cs typeface="宋体" panose="02010600030101010101" pitchFamily="2" charset="-122"/>
                        </a:rPr>
                        <a:t>马巍</a:t>
                      </a:r>
                      <a:endParaRPr lang="en-US" altLang="en-US" sz="120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None/>
                      </a:pPr>
                      <a:r>
                        <a:rPr lang="en-US" sz="1200">
                          <a:latin typeface="宋体" panose="02010600030101010101" pitchFamily="2" charset="-122"/>
                          <a:ea typeface="宋体" panose="02010600030101010101" pitchFamily="2" charset="-122"/>
                          <a:cs typeface="宋体" panose="02010600030101010101" pitchFamily="2" charset="-122"/>
                        </a:rPr>
                        <a:t>2021.7.15</a:t>
                      </a:r>
                      <a:endParaRPr lang="en-US" altLang="en-US" sz="120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None/>
                      </a:pPr>
                      <a:r>
                        <a:rPr lang="en-US" sz="1200">
                          <a:latin typeface="宋体" panose="02010600030101010101" pitchFamily="2" charset="-122"/>
                          <a:ea typeface="宋体" panose="02010600030101010101" pitchFamily="2" charset="-122"/>
                          <a:cs typeface="宋体" panose="02010600030101010101" pitchFamily="2" charset="-122"/>
                        </a:rPr>
                        <a:t>在庆祝中国共产党成立100周年大会上的重要讲话精神学习</a:t>
                      </a:r>
                      <a:endParaRPr lang="en-US" altLang="en-US" sz="120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19100">
                <a:tc>
                  <a:txBody>
                    <a:bodyPr/>
                    <a:p>
                      <a:pPr algn="ctr">
                        <a:buNone/>
                      </a:pPr>
                      <a:r>
                        <a:rPr lang="en-US" sz="1200">
                          <a:latin typeface="宋体" panose="02010600030101010101" pitchFamily="2" charset="-122"/>
                          <a:ea typeface="宋体" panose="02010600030101010101" pitchFamily="2" charset="-122"/>
                          <a:cs typeface="宋体" panose="02010600030101010101" pitchFamily="2" charset="-122"/>
                        </a:rPr>
                        <a:t>胡燕青</a:t>
                      </a:r>
                      <a:endParaRPr lang="en-US" altLang="en-US" sz="120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None/>
                      </a:pPr>
                      <a:r>
                        <a:rPr lang="en-US" sz="1200">
                          <a:latin typeface="宋体" panose="02010600030101010101" pitchFamily="2" charset="-122"/>
                          <a:ea typeface="宋体" panose="02010600030101010101" pitchFamily="2" charset="-122"/>
                          <a:cs typeface="宋体" panose="02010600030101010101" pitchFamily="2" charset="-122"/>
                        </a:rPr>
                        <a:t>2021.7.15</a:t>
                      </a:r>
                      <a:endParaRPr lang="en-US" altLang="en-US" sz="120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None/>
                      </a:pPr>
                      <a:r>
                        <a:rPr lang="en-US" sz="1200">
                          <a:latin typeface="宋体" panose="02010600030101010101" pitchFamily="2" charset="-122"/>
                          <a:ea typeface="宋体" panose="02010600030101010101" pitchFamily="2" charset="-122"/>
                          <a:cs typeface="宋体" panose="02010600030101010101" pitchFamily="2" charset="-122"/>
                        </a:rPr>
                        <a:t>在庆祝中国共产党成立100周年大会上的重要讲话精神学习</a:t>
                      </a:r>
                      <a:endParaRPr lang="en-US" altLang="en-US" sz="120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06400">
                <a:tc>
                  <a:txBody>
                    <a:bodyPr/>
                    <a:p>
                      <a:pPr algn="ctr">
                        <a:buNone/>
                      </a:pPr>
                      <a:r>
                        <a:rPr lang="en-US" sz="1200">
                          <a:latin typeface="宋体" panose="02010600030101010101" pitchFamily="2" charset="-122"/>
                          <a:ea typeface="宋体" panose="02010600030101010101" pitchFamily="2" charset="-122"/>
                          <a:cs typeface="宋体" panose="02010600030101010101" pitchFamily="2" charset="-122"/>
                        </a:rPr>
                        <a:t>吴德义</a:t>
                      </a:r>
                      <a:endParaRPr lang="en-US" altLang="en-US" sz="120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None/>
                      </a:pPr>
                      <a:r>
                        <a:rPr lang="en-US" sz="1200">
                          <a:latin typeface="宋体" panose="02010600030101010101" pitchFamily="2" charset="-122"/>
                          <a:ea typeface="宋体" panose="02010600030101010101" pitchFamily="2" charset="-122"/>
                          <a:cs typeface="宋体" panose="02010600030101010101" pitchFamily="2" charset="-122"/>
                        </a:rPr>
                        <a:t>2021.7.18</a:t>
                      </a:r>
                      <a:endParaRPr lang="en-US" altLang="en-US" sz="120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None/>
                      </a:pPr>
                      <a:r>
                        <a:rPr lang="en-US" sz="1200">
                          <a:latin typeface="宋体" panose="02010600030101010101" pitchFamily="2" charset="-122"/>
                          <a:ea typeface="宋体" panose="02010600030101010101" pitchFamily="2" charset="-122"/>
                          <a:cs typeface="宋体" panose="02010600030101010101" pitchFamily="2" charset="-122"/>
                        </a:rPr>
                        <a:t>忆五四，做国家担当青年</a:t>
                      </a:r>
                      <a:endParaRPr lang="en-US" altLang="en-US" sz="120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6" name="矩形 6145"/>
          <p:cNvSpPr/>
          <p:nvPr/>
        </p:nvSpPr>
        <p:spPr>
          <a:xfrm>
            <a:off x="612775" y="552450"/>
            <a:ext cx="6048375" cy="639763"/>
          </a:xfrm>
          <a:prstGeom prst="rect">
            <a:avLst/>
          </a:prstGeom>
          <a:noFill/>
          <a:ln w="9525">
            <a:noFill/>
            <a:miter/>
          </a:ln>
        </p:spPr>
        <p:txBody>
          <a:bodyPr anchor="b"/>
          <a:p>
            <a:pPr fontAlgn="base"/>
            <a:r>
              <a:rPr lang="zh-CN" altLang="en-US" sz="2800" b="1" strike="noStrike" noProof="1" dirty="0">
                <a:effectLst>
                  <a:outerShdw blurRad="38100" dist="38100" dir="2700000">
                    <a:srgbClr val="FFFFFF"/>
                  </a:outerShdw>
                </a:effectLst>
                <a:latin typeface="Arial" panose="020B0604020202020204" pitchFamily="34" charset="0"/>
                <a:ea typeface="楷体_GB2312" pitchFamily="1" charset="-122"/>
                <a:cs typeface="+mn-cs"/>
              </a:rPr>
              <a:t>（二）党建</a:t>
            </a:r>
            <a:r>
              <a:rPr lang="zh-CN" altLang="en-US" sz="2800" b="1" strike="noStrike" noProof="1" dirty="0">
                <a:solidFill>
                  <a:schemeClr val="accent6"/>
                </a:solidFill>
                <a:effectLst>
                  <a:outerShdw blurRad="38100" dist="38100" dir="2700000">
                    <a:srgbClr val="FFFFFF"/>
                  </a:outerShdw>
                </a:effectLst>
                <a:latin typeface="黑体" panose="02010609060101010101" pitchFamily="49" charset="-122"/>
                <a:ea typeface="黑体" panose="02010609060101010101" pitchFamily="49" charset="-122"/>
                <a:cs typeface="+mn-cs"/>
              </a:rPr>
              <a:t>工作</a:t>
            </a:r>
            <a:endParaRPr lang="zh-CN" altLang="en-US" sz="2800" b="1" strike="noStrike" noProof="1" dirty="0">
              <a:solidFill>
                <a:schemeClr val="accent6"/>
              </a:solidFill>
              <a:effectLst>
                <a:outerShdw blurRad="38100" dist="38100" dir="2700000">
                  <a:srgbClr val="FFFFFF"/>
                </a:outerShdw>
              </a:effectLst>
              <a:latin typeface="Arial" panose="020B0604020202020204" pitchFamily="34" charset="0"/>
              <a:ea typeface="楷体_GB2312" pitchFamily="1" charset="-122"/>
              <a:cs typeface="+mn-cs"/>
            </a:endParaRPr>
          </a:p>
        </p:txBody>
      </p:sp>
      <p:sp>
        <p:nvSpPr>
          <p:cNvPr id="4" name="文本框 3"/>
          <p:cNvSpPr txBox="1"/>
          <p:nvPr/>
        </p:nvSpPr>
        <p:spPr>
          <a:xfrm>
            <a:off x="271780" y="1844675"/>
            <a:ext cx="4105275" cy="321945"/>
          </a:xfrm>
          <a:prstGeom prst="rect">
            <a:avLst/>
          </a:prstGeom>
          <a:noFill/>
          <a:ln w="9525">
            <a:noFill/>
          </a:ln>
        </p:spPr>
        <p:txBody>
          <a:bodyPr wrap="square">
            <a:spAutoFit/>
          </a:bodyPr>
          <a:p>
            <a:pPr algn="ctr"/>
            <a:r>
              <a:rPr lang="en-US" sz="1500" b="1">
                <a:latin typeface="Calibri" panose="020F0502020204030204" pitchFamily="34" charset="0"/>
                <a:ea typeface="宋体" panose="02010600030101010101" pitchFamily="2" charset="-122"/>
              </a:rPr>
              <a:t>2021</a:t>
            </a:r>
            <a:r>
              <a:rPr lang="zh-CN" sz="1500" b="1">
                <a:latin typeface="Calibri" panose="020F0502020204030204" pitchFamily="34" charset="0"/>
                <a:ea typeface="宋体" panose="02010600030101010101" pitchFamily="2" charset="-122"/>
              </a:rPr>
              <a:t>年党委理论学习中心组专题研讨目录</a:t>
            </a:r>
            <a:endParaRPr lang="zh-CN" altLang="en-US" b="1"/>
          </a:p>
        </p:txBody>
      </p:sp>
      <p:graphicFrame>
        <p:nvGraphicFramePr>
          <p:cNvPr id="6" name="表格 5"/>
          <p:cNvGraphicFramePr/>
          <p:nvPr>
            <p:custDataLst>
              <p:tags r:id="rId1"/>
            </p:custDataLst>
          </p:nvPr>
        </p:nvGraphicFramePr>
        <p:xfrm>
          <a:off x="467360" y="2318068"/>
          <a:ext cx="3714115" cy="2844800"/>
        </p:xfrm>
        <a:graphic>
          <a:graphicData uri="http://schemas.openxmlformats.org/drawingml/2006/table">
            <a:tbl>
              <a:tblPr firstRow="1" bandRow="1">
                <a:tableStyleId>{5940675A-B579-460E-94D1-54222C63F5DA}</a:tableStyleId>
              </a:tblPr>
              <a:tblGrid>
                <a:gridCol w="863600"/>
                <a:gridCol w="2850515"/>
              </a:tblGrid>
              <a:tr h="440055">
                <a:tc>
                  <a:txBody>
                    <a:bodyPr/>
                    <a:p>
                      <a:pPr algn="ctr">
                        <a:buNone/>
                      </a:pPr>
                      <a:r>
                        <a:rPr lang="en-US" sz="1200" b="1">
                          <a:latin typeface="宋体" panose="02010600030101010101" pitchFamily="2" charset="-122"/>
                          <a:ea typeface="宋体" panose="02010600030101010101" pitchFamily="2" charset="-122"/>
                          <a:cs typeface="宋体" panose="02010600030101010101" pitchFamily="2" charset="-122"/>
                        </a:rPr>
                        <a:t>研讨时间</a:t>
                      </a:r>
                      <a:endParaRPr lang="en-US" altLang="en-US" sz="12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None/>
                      </a:pPr>
                      <a:r>
                        <a:rPr lang="en-US" sz="1200" b="1">
                          <a:latin typeface="宋体" panose="02010600030101010101" pitchFamily="2" charset="-122"/>
                          <a:ea typeface="宋体" panose="02010600030101010101" pitchFamily="2" charset="-122"/>
                          <a:cs typeface="宋体" panose="02010600030101010101" pitchFamily="2" charset="-122"/>
                        </a:rPr>
                        <a:t>授课内容</a:t>
                      </a:r>
                      <a:endParaRPr lang="en-US" altLang="en-US" sz="12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41325">
                <a:tc>
                  <a:txBody>
                    <a:bodyPr/>
                    <a:p>
                      <a:pPr algn="ctr">
                        <a:buNone/>
                      </a:pPr>
                      <a:r>
                        <a:rPr lang="en-US" sz="1200">
                          <a:latin typeface="宋体" panose="02010600030101010101" pitchFamily="2" charset="-122"/>
                          <a:ea typeface="宋体" panose="02010600030101010101" pitchFamily="2" charset="-122"/>
                          <a:cs typeface="宋体" panose="02010600030101010101" pitchFamily="2" charset="-122"/>
                        </a:rPr>
                        <a:t>2021.4.14</a:t>
                      </a:r>
                      <a:endParaRPr lang="en-US" altLang="en-US" sz="120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None/>
                      </a:pPr>
                      <a:r>
                        <a:rPr lang="en-US" sz="1200">
                          <a:latin typeface="宋体" panose="02010600030101010101" pitchFamily="2" charset="-122"/>
                          <a:ea typeface="宋体" panose="02010600030101010101" pitchFamily="2" charset="-122"/>
                          <a:cs typeface="宋体" panose="02010600030101010101" pitchFamily="2" charset="-122"/>
                        </a:rPr>
                        <a:t>学史明理</a:t>
                      </a:r>
                      <a:endParaRPr lang="en-US" altLang="en-US" sz="120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31800">
                <a:tc>
                  <a:txBody>
                    <a:bodyPr/>
                    <a:p>
                      <a:pPr algn="ctr">
                        <a:buNone/>
                      </a:pPr>
                      <a:r>
                        <a:rPr lang="en-US" sz="1200">
                          <a:latin typeface="宋体" panose="02010600030101010101" pitchFamily="2" charset="-122"/>
                          <a:ea typeface="宋体" panose="02010600030101010101" pitchFamily="2" charset="-122"/>
                          <a:cs typeface="宋体" panose="02010600030101010101" pitchFamily="2" charset="-122"/>
                        </a:rPr>
                        <a:t>2021.5.18</a:t>
                      </a:r>
                      <a:endParaRPr lang="en-US" altLang="en-US" sz="120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None/>
                      </a:pPr>
                      <a:r>
                        <a:rPr lang="en-US" sz="1200">
                          <a:latin typeface="宋体" panose="02010600030101010101" pitchFamily="2" charset="-122"/>
                          <a:ea typeface="宋体" panose="02010600030101010101" pitchFamily="2" charset="-122"/>
                          <a:cs typeface="宋体" panose="02010600030101010101" pitchFamily="2" charset="-122"/>
                        </a:rPr>
                        <a:t>学史增信</a:t>
                      </a:r>
                      <a:endParaRPr lang="en-US" altLang="en-US" sz="120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66395">
                <a:tc>
                  <a:txBody>
                    <a:bodyPr/>
                    <a:p>
                      <a:pPr algn="ctr">
                        <a:buNone/>
                      </a:pPr>
                      <a:r>
                        <a:rPr lang="en-US" sz="1200">
                          <a:latin typeface="宋体" panose="02010600030101010101" pitchFamily="2" charset="-122"/>
                          <a:ea typeface="宋体" panose="02010600030101010101" pitchFamily="2" charset="-122"/>
                          <a:cs typeface="宋体" panose="02010600030101010101" pitchFamily="2" charset="-122"/>
                        </a:rPr>
                        <a:t>2021.6.07</a:t>
                      </a:r>
                      <a:endParaRPr lang="en-US" altLang="en-US" sz="120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None/>
                      </a:pPr>
                      <a:r>
                        <a:rPr lang="en-US" sz="1200">
                          <a:latin typeface="宋体" panose="02010600030101010101" pitchFamily="2" charset="-122"/>
                          <a:ea typeface="宋体" panose="02010600030101010101" pitchFamily="2" charset="-122"/>
                          <a:cs typeface="宋体" panose="02010600030101010101" pitchFamily="2" charset="-122"/>
                        </a:rPr>
                        <a:t>学史崇德</a:t>
                      </a:r>
                      <a:endParaRPr lang="en-US" altLang="en-US" sz="120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85445">
                <a:tc>
                  <a:txBody>
                    <a:bodyPr/>
                    <a:p>
                      <a:pPr algn="ctr">
                        <a:buNone/>
                      </a:pPr>
                      <a:r>
                        <a:rPr lang="en-US" sz="1200">
                          <a:latin typeface="宋体" panose="02010600030101010101" pitchFamily="2" charset="-122"/>
                          <a:ea typeface="宋体" panose="02010600030101010101" pitchFamily="2" charset="-122"/>
                          <a:cs typeface="宋体" panose="02010600030101010101" pitchFamily="2" charset="-122"/>
                        </a:rPr>
                        <a:t>2021.6.21</a:t>
                      </a:r>
                      <a:endParaRPr lang="en-US" altLang="en-US" sz="120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None/>
                      </a:pPr>
                      <a:r>
                        <a:rPr lang="en-US" sz="1200">
                          <a:latin typeface="宋体" panose="02010600030101010101" pitchFamily="2" charset="-122"/>
                          <a:ea typeface="宋体" panose="02010600030101010101" pitchFamily="2" charset="-122"/>
                          <a:cs typeface="宋体" panose="02010600030101010101" pitchFamily="2" charset="-122"/>
                        </a:rPr>
                        <a:t>学史力行</a:t>
                      </a:r>
                      <a:endParaRPr lang="en-US" altLang="en-US" sz="120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85445">
                <a:tc>
                  <a:txBody>
                    <a:bodyPr/>
                    <a:p>
                      <a:pPr algn="ctr">
                        <a:buNone/>
                      </a:pPr>
                      <a:r>
                        <a:rPr lang="en-US" sz="1200">
                          <a:latin typeface="宋体" panose="02010600030101010101" pitchFamily="2" charset="-122"/>
                          <a:ea typeface="宋体" panose="02010600030101010101" pitchFamily="2" charset="-122"/>
                          <a:cs typeface="宋体" panose="02010600030101010101" pitchFamily="2" charset="-122"/>
                        </a:rPr>
                        <a:t>2021.9.15</a:t>
                      </a:r>
                      <a:endParaRPr lang="en-US" altLang="en-US" sz="120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None/>
                      </a:pPr>
                      <a:r>
                        <a:rPr lang="en-US" sz="1200">
                          <a:latin typeface="宋体" panose="02010600030101010101" pitchFamily="2" charset="-122"/>
                          <a:ea typeface="宋体" panose="02010600030101010101" pitchFamily="2" charset="-122"/>
                          <a:cs typeface="宋体" panose="02010600030101010101" pitchFamily="2" charset="-122"/>
                        </a:rPr>
                        <a:t>习近平总书记“七一”重要讲话精神</a:t>
                      </a:r>
                      <a:endParaRPr lang="en-US" altLang="en-US" sz="120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94335">
                <a:tc>
                  <a:txBody>
                    <a:bodyPr/>
                    <a:p>
                      <a:pPr algn="ctr">
                        <a:buNone/>
                      </a:pPr>
                      <a:r>
                        <a:rPr lang="en-US" sz="1200">
                          <a:latin typeface="宋体" panose="02010600030101010101" pitchFamily="2" charset="-122"/>
                          <a:ea typeface="宋体" panose="02010600030101010101" pitchFamily="2" charset="-122"/>
                          <a:cs typeface="宋体" panose="02010600030101010101" pitchFamily="2" charset="-122"/>
                        </a:rPr>
                        <a:t>2021.9.22</a:t>
                      </a:r>
                      <a:endParaRPr lang="en-US" altLang="en-US" sz="120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None/>
                      </a:pPr>
                      <a:r>
                        <a:rPr lang="en-US" sz="1200">
                          <a:latin typeface="宋体" panose="02010600030101010101" pitchFamily="2" charset="-122"/>
                          <a:ea typeface="宋体" panose="02010600030101010101" pitchFamily="2" charset="-122"/>
                          <a:cs typeface="宋体" panose="02010600030101010101" pitchFamily="2" charset="-122"/>
                        </a:rPr>
                        <a:t>习近平总书记“七一”重要讲话精神</a:t>
                      </a:r>
                      <a:endParaRPr lang="en-US" altLang="en-US" sz="120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pic>
        <p:nvPicPr>
          <p:cNvPr id="109" name="图片 108"/>
          <p:cNvPicPr/>
          <p:nvPr/>
        </p:nvPicPr>
        <p:blipFill>
          <a:blip r:embed="rId2"/>
          <a:stretch>
            <a:fillRect/>
          </a:stretch>
        </p:blipFill>
        <p:spPr>
          <a:xfrm>
            <a:off x="4427855" y="1913255"/>
            <a:ext cx="4329430" cy="3288030"/>
          </a:xfrm>
          <a:prstGeom prst="rect">
            <a:avLst/>
          </a:prstGeom>
          <a:noFill/>
          <a:ln w="9525">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6" name="矩形 6145"/>
          <p:cNvSpPr/>
          <p:nvPr/>
        </p:nvSpPr>
        <p:spPr>
          <a:xfrm>
            <a:off x="612775" y="552450"/>
            <a:ext cx="6048375" cy="639763"/>
          </a:xfrm>
          <a:prstGeom prst="rect">
            <a:avLst/>
          </a:prstGeom>
          <a:noFill/>
          <a:ln w="9525">
            <a:noFill/>
            <a:miter/>
          </a:ln>
        </p:spPr>
        <p:txBody>
          <a:bodyPr anchor="b"/>
          <a:p>
            <a:pPr fontAlgn="base"/>
            <a:r>
              <a:rPr lang="zh-CN" altLang="en-US" sz="2800" b="1" strike="noStrike" noProof="1" dirty="0">
                <a:effectLst>
                  <a:outerShdw blurRad="38100" dist="38100" dir="2700000">
                    <a:srgbClr val="FFFFFF"/>
                  </a:outerShdw>
                </a:effectLst>
                <a:latin typeface="Arial" panose="020B0604020202020204" pitchFamily="34" charset="0"/>
                <a:ea typeface="楷体_GB2312" pitchFamily="1" charset="-122"/>
                <a:cs typeface="+mn-cs"/>
              </a:rPr>
              <a:t>（二）党建</a:t>
            </a:r>
            <a:r>
              <a:rPr lang="zh-CN" altLang="en-US" sz="2800" b="1" strike="noStrike" noProof="1" dirty="0">
                <a:solidFill>
                  <a:schemeClr val="accent6"/>
                </a:solidFill>
                <a:effectLst>
                  <a:outerShdw blurRad="38100" dist="38100" dir="2700000">
                    <a:srgbClr val="FFFFFF"/>
                  </a:outerShdw>
                </a:effectLst>
                <a:latin typeface="黑体" panose="02010609060101010101" pitchFamily="49" charset="-122"/>
                <a:ea typeface="黑体" panose="02010609060101010101" pitchFamily="49" charset="-122"/>
                <a:cs typeface="+mn-cs"/>
              </a:rPr>
              <a:t>工作</a:t>
            </a:r>
            <a:endParaRPr lang="zh-CN" altLang="en-US" sz="2800" b="1" strike="noStrike" noProof="1" dirty="0">
              <a:solidFill>
                <a:schemeClr val="accent6"/>
              </a:solidFill>
              <a:effectLst>
                <a:outerShdw blurRad="38100" dist="38100" dir="2700000">
                  <a:srgbClr val="FFFFFF"/>
                </a:outerShdw>
              </a:effectLst>
              <a:latin typeface="Arial" panose="020B0604020202020204" pitchFamily="34" charset="0"/>
              <a:ea typeface="楷体_GB2312" pitchFamily="1" charset="-122"/>
              <a:cs typeface="+mn-cs"/>
            </a:endParaRPr>
          </a:p>
        </p:txBody>
      </p:sp>
      <p:sp>
        <p:nvSpPr>
          <p:cNvPr id="2" name="文本框 1"/>
          <p:cNvSpPr txBox="1"/>
          <p:nvPr/>
        </p:nvSpPr>
        <p:spPr>
          <a:xfrm>
            <a:off x="539750" y="1412875"/>
            <a:ext cx="7034530" cy="506730"/>
          </a:xfrm>
          <a:prstGeom prst="rect">
            <a:avLst/>
          </a:prstGeom>
          <a:noFill/>
          <a:ln w="9525">
            <a:noFill/>
          </a:ln>
        </p:spPr>
        <p:txBody>
          <a:bodyPr wrap="square">
            <a:spAutoFit/>
          </a:bodyPr>
          <a:p>
            <a:pPr marL="285750" indent="-285750">
              <a:lnSpc>
                <a:spcPct val="150000"/>
              </a:lnSpc>
              <a:buFont typeface="Wingdings" panose="05000000000000000000" charset="0"/>
              <a:buChar char="Ø"/>
            </a:pPr>
            <a:r>
              <a:rPr sz="1800" b="1" dirty="0">
                <a:solidFill>
                  <a:srgbClr val="CC0000"/>
                </a:solidFill>
                <a:effectLst>
                  <a:outerShdw blurRad="38100" dist="38100" dir="2700000">
                    <a:srgbClr val="000000"/>
                  </a:outerShdw>
                </a:effectLst>
                <a:ea typeface="宋体" panose="02010600030101010101" pitchFamily="2" charset="-122"/>
              </a:rPr>
              <a:t>“四”——突出四个融合</a:t>
            </a:r>
            <a:endParaRPr sz="1800" b="1" dirty="0">
              <a:solidFill>
                <a:srgbClr val="CC0000"/>
              </a:solidFill>
              <a:effectLst>
                <a:outerShdw blurRad="38100" dist="38100" dir="2700000">
                  <a:srgbClr val="000000"/>
                </a:outerShdw>
              </a:effectLst>
              <a:ea typeface="宋体" panose="02010600030101010101" pitchFamily="2" charset="-122"/>
            </a:endParaRPr>
          </a:p>
        </p:txBody>
      </p:sp>
      <p:sp>
        <p:nvSpPr>
          <p:cNvPr id="101" name="文本框 100"/>
          <p:cNvSpPr txBox="1"/>
          <p:nvPr/>
        </p:nvSpPr>
        <p:spPr>
          <a:xfrm>
            <a:off x="539750" y="1917065"/>
            <a:ext cx="7034530" cy="3630930"/>
          </a:xfrm>
          <a:prstGeom prst="rect">
            <a:avLst/>
          </a:prstGeom>
          <a:noFill/>
          <a:ln w="9525">
            <a:noFill/>
          </a:ln>
        </p:spPr>
        <p:txBody>
          <a:bodyPr wrap="square">
            <a:spAutoFit/>
          </a:bodyPr>
          <a:p>
            <a:pPr algn="just">
              <a:lnSpc>
                <a:spcPts val="2700"/>
              </a:lnSpc>
              <a:buClrTx/>
              <a:buSzTx/>
              <a:buNone/>
            </a:pPr>
            <a:r>
              <a:rPr lang="zh-CN" sz="1800" b="1">
                <a:effectLst>
                  <a:outerShdw blurRad="38100" dist="38100" dir="2700000" algn="tl">
                    <a:srgbClr val="000000">
                      <a:alpha val="43137"/>
                    </a:srgbClr>
                  </a:outerShdw>
                </a:effectLst>
                <a:latin typeface="Times New Roman" panose="02020603050405020304" pitchFamily="18" charset="0"/>
                <a:ea typeface="宋体" panose="02010600030101010101" pitchFamily="2" charset="-122"/>
                <a:cs typeface="Times New Roman" panose="02020603050405020304" pitchFamily="18" charset="0"/>
              </a:rPr>
              <a:t>1.与大学生思想引领相融合。</a:t>
            </a:r>
            <a:endParaRPr lang="zh-CN" sz="1800" b="1">
              <a:effectLst>
                <a:outerShdw blurRad="38100" dist="38100" dir="2700000" algn="tl">
                  <a:srgbClr val="000000">
                    <a:alpha val="43137"/>
                  </a:srgbClr>
                </a:outerShdw>
              </a:effectLst>
              <a:latin typeface="Times New Roman" panose="02020603050405020304" pitchFamily="18" charset="0"/>
              <a:ea typeface="宋体" panose="02010600030101010101" pitchFamily="2" charset="-122"/>
              <a:cs typeface="Times New Roman" panose="02020603050405020304" pitchFamily="18" charset="0"/>
            </a:endParaRPr>
          </a:p>
          <a:p>
            <a:pPr algn="just">
              <a:lnSpc>
                <a:spcPts val="2700"/>
              </a:lnSpc>
              <a:buClrTx/>
              <a:buSzTx/>
              <a:buNone/>
            </a:pPr>
            <a:r>
              <a:rPr lang="zh-CN" sz="1800">
                <a:effectLst/>
                <a:latin typeface="Times New Roman" panose="02020603050405020304" pitchFamily="18" charset="0"/>
                <a:ea typeface="宋体" panose="02010600030101010101" pitchFamily="2" charset="-122"/>
                <a:cs typeface="Times New Roman" panose="02020603050405020304" pitchFamily="18" charset="0"/>
              </a:rPr>
              <a:t>（1）听一个故事——“听党史故事 感革命初心”</a:t>
            </a:r>
            <a:endParaRPr lang="zh-CN" sz="1800">
              <a:effectLst/>
              <a:latin typeface="Times New Roman" panose="02020603050405020304" pitchFamily="18" charset="0"/>
              <a:ea typeface="宋体" panose="02010600030101010101" pitchFamily="2" charset="-122"/>
              <a:cs typeface="Times New Roman" panose="02020603050405020304" pitchFamily="18" charset="0"/>
            </a:endParaRPr>
          </a:p>
          <a:p>
            <a:pPr algn="just">
              <a:lnSpc>
                <a:spcPts val="2700"/>
              </a:lnSpc>
              <a:buClrTx/>
              <a:buSzTx/>
              <a:buNone/>
            </a:pPr>
            <a:r>
              <a:rPr lang="zh-CN" sz="1800">
                <a:effectLst/>
                <a:latin typeface="Times New Roman" panose="02020603050405020304" pitchFamily="18" charset="0"/>
                <a:ea typeface="宋体" panose="02010600030101010101" pitchFamily="2" charset="-122"/>
                <a:cs typeface="Times New Roman" panose="02020603050405020304" pitchFamily="18" charset="0"/>
              </a:rPr>
              <a:t>（2）读一段历史——“奋斗百年路 启航新征程”</a:t>
            </a:r>
            <a:endParaRPr lang="zh-CN" sz="1800">
              <a:effectLst/>
              <a:latin typeface="Times New Roman" panose="02020603050405020304" pitchFamily="18" charset="0"/>
              <a:ea typeface="宋体" panose="02010600030101010101" pitchFamily="2" charset="-122"/>
              <a:cs typeface="Times New Roman" panose="02020603050405020304" pitchFamily="18" charset="0"/>
            </a:endParaRPr>
          </a:p>
          <a:p>
            <a:pPr algn="just">
              <a:lnSpc>
                <a:spcPts val="2700"/>
              </a:lnSpc>
              <a:buClrTx/>
              <a:buSzTx/>
              <a:buNone/>
            </a:pPr>
            <a:r>
              <a:rPr lang="zh-CN" sz="1800">
                <a:effectLst/>
                <a:latin typeface="Times New Roman" panose="02020603050405020304" pitchFamily="18" charset="0"/>
                <a:ea typeface="宋体" panose="02010600030101010101" pitchFamily="2" charset="-122"/>
                <a:cs typeface="Times New Roman" panose="02020603050405020304" pitchFamily="18" charset="0"/>
              </a:rPr>
              <a:t>（3）写一封书信——“书信寄英雄 弘扬爱党情”</a:t>
            </a:r>
            <a:endParaRPr lang="zh-CN" sz="1800">
              <a:effectLst/>
              <a:latin typeface="Times New Roman" panose="02020603050405020304" pitchFamily="18" charset="0"/>
              <a:ea typeface="宋体" panose="02010600030101010101" pitchFamily="2" charset="-122"/>
              <a:cs typeface="Times New Roman" panose="02020603050405020304" pitchFamily="18" charset="0"/>
            </a:endParaRPr>
          </a:p>
          <a:p>
            <a:pPr algn="just">
              <a:lnSpc>
                <a:spcPts val="2700"/>
              </a:lnSpc>
              <a:buClrTx/>
              <a:buSzTx/>
              <a:buNone/>
            </a:pPr>
            <a:r>
              <a:rPr lang="zh-CN" sz="1800">
                <a:effectLst/>
                <a:latin typeface="Times New Roman" panose="02020603050405020304" pitchFamily="18" charset="0"/>
                <a:ea typeface="宋体" panose="02010600030101010101" pitchFamily="2" charset="-122"/>
                <a:cs typeface="Times New Roman" panose="02020603050405020304" pitchFamily="18" charset="0"/>
              </a:rPr>
              <a:t>（4）看一座古迹——“追忆峥嵘岁月 重温红色记忆”</a:t>
            </a:r>
            <a:endParaRPr lang="zh-CN" sz="1800">
              <a:effectLst/>
              <a:latin typeface="Times New Roman" panose="02020603050405020304" pitchFamily="18" charset="0"/>
              <a:ea typeface="宋体" panose="02010600030101010101" pitchFamily="2" charset="-122"/>
              <a:cs typeface="Times New Roman" panose="02020603050405020304" pitchFamily="18" charset="0"/>
            </a:endParaRPr>
          </a:p>
          <a:p>
            <a:pPr algn="just">
              <a:lnSpc>
                <a:spcPts val="2700"/>
              </a:lnSpc>
              <a:buClrTx/>
              <a:buSzTx/>
              <a:buNone/>
            </a:pPr>
            <a:r>
              <a:rPr lang="zh-CN" sz="1800">
                <a:effectLst/>
                <a:latin typeface="Times New Roman" panose="02020603050405020304" pitchFamily="18" charset="0"/>
                <a:ea typeface="宋体" panose="02010600030101010101" pitchFamily="2" charset="-122"/>
                <a:cs typeface="Times New Roman" panose="02020603050405020304" pitchFamily="18" charset="0"/>
              </a:rPr>
              <a:t>（5）唱一支红歌——“红歌颂党恩 建功新时代”</a:t>
            </a:r>
            <a:endParaRPr lang="zh-CN" sz="1800">
              <a:effectLst/>
              <a:latin typeface="Times New Roman" panose="02020603050405020304" pitchFamily="18" charset="0"/>
              <a:ea typeface="宋体" panose="02010600030101010101" pitchFamily="2" charset="-122"/>
              <a:cs typeface="Times New Roman" panose="02020603050405020304" pitchFamily="18" charset="0"/>
            </a:endParaRPr>
          </a:p>
          <a:p>
            <a:pPr algn="just">
              <a:lnSpc>
                <a:spcPts val="2700"/>
              </a:lnSpc>
              <a:buClrTx/>
              <a:buSzTx/>
              <a:buNone/>
            </a:pPr>
            <a:r>
              <a:rPr lang="zh-CN" sz="1800">
                <a:effectLst/>
                <a:latin typeface="Times New Roman" panose="02020603050405020304" pitchFamily="18" charset="0"/>
                <a:ea typeface="宋体" panose="02010600030101010101" pitchFamily="2" charset="-122"/>
                <a:cs typeface="Times New Roman" panose="02020603050405020304" pitchFamily="18" charset="0"/>
              </a:rPr>
              <a:t>（6）做一次志愿——“学史力行 以行践知”</a:t>
            </a:r>
            <a:endParaRPr lang="zh-CN" sz="1800">
              <a:effectLst/>
              <a:latin typeface="Times New Roman" panose="02020603050405020304" pitchFamily="18" charset="0"/>
              <a:ea typeface="宋体" panose="02010600030101010101" pitchFamily="2" charset="-122"/>
              <a:cs typeface="Times New Roman" panose="02020603050405020304" pitchFamily="18" charset="0"/>
            </a:endParaRPr>
          </a:p>
          <a:p>
            <a:pPr algn="just">
              <a:lnSpc>
                <a:spcPts val="2700"/>
              </a:lnSpc>
              <a:spcBef>
                <a:spcPts val="600"/>
              </a:spcBef>
              <a:buClrTx/>
              <a:buSzTx/>
              <a:buNone/>
            </a:pPr>
            <a:r>
              <a:rPr lang="zh-CN" sz="1800" b="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2.与制度建设相融合。</a:t>
            </a:r>
            <a:endParaRPr lang="zh-CN" sz="1800" b="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algn="just">
              <a:lnSpc>
                <a:spcPts val="2700"/>
              </a:lnSpc>
              <a:buClrTx/>
              <a:buSzTx/>
              <a:buNone/>
            </a:pPr>
            <a:r>
              <a:rPr lang="zh-CN" sz="1800" b="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3.与中心工作相融合。</a:t>
            </a:r>
            <a:endParaRPr lang="zh-CN" sz="1800" b="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algn="just">
              <a:lnSpc>
                <a:spcPts val="2700"/>
              </a:lnSpc>
              <a:buClrTx/>
              <a:buSzTx/>
              <a:buNone/>
            </a:pPr>
            <a:r>
              <a:rPr lang="zh-CN" sz="1800" b="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4.和业务工作深度融合。</a:t>
            </a:r>
            <a:endParaRPr lang="zh-CN" sz="1800" b="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103" name="图片 102"/>
          <p:cNvPicPr/>
          <p:nvPr/>
        </p:nvPicPr>
        <p:blipFill>
          <a:blip r:embed="rId1"/>
          <a:stretch>
            <a:fillRect/>
          </a:stretch>
        </p:blipFill>
        <p:spPr>
          <a:xfrm>
            <a:off x="3570605" y="4451350"/>
            <a:ext cx="2726690" cy="1326515"/>
          </a:xfrm>
          <a:prstGeom prst="rect">
            <a:avLst/>
          </a:prstGeom>
          <a:noFill/>
          <a:ln w="9525">
            <a:noFill/>
          </a:ln>
        </p:spPr>
      </p:pic>
      <p:pic>
        <p:nvPicPr>
          <p:cNvPr id="3" name="图片 2"/>
          <p:cNvPicPr>
            <a:picLocks noChangeAspect="1"/>
          </p:cNvPicPr>
          <p:nvPr/>
        </p:nvPicPr>
        <p:blipFill>
          <a:blip r:embed="rId2"/>
          <a:stretch>
            <a:fillRect/>
          </a:stretch>
        </p:blipFill>
        <p:spPr>
          <a:xfrm>
            <a:off x="6359525" y="2974340"/>
            <a:ext cx="2374265" cy="1401445"/>
          </a:xfrm>
          <a:prstGeom prst="rect">
            <a:avLst/>
          </a:prstGeom>
        </p:spPr>
      </p:pic>
      <p:pic>
        <p:nvPicPr>
          <p:cNvPr id="102" name="图片 101"/>
          <p:cNvPicPr/>
          <p:nvPr/>
        </p:nvPicPr>
        <p:blipFill>
          <a:blip r:embed="rId3"/>
          <a:stretch>
            <a:fillRect/>
          </a:stretch>
        </p:blipFill>
        <p:spPr>
          <a:xfrm>
            <a:off x="6372225" y="1484630"/>
            <a:ext cx="2348230" cy="1414145"/>
          </a:xfrm>
          <a:prstGeom prst="rect">
            <a:avLst/>
          </a:prstGeom>
          <a:noFill/>
          <a:ln w="9525">
            <a:noFill/>
          </a:ln>
        </p:spPr>
      </p:pic>
      <p:pic>
        <p:nvPicPr>
          <p:cNvPr id="5" name="图片 4"/>
          <p:cNvPicPr>
            <a:picLocks noChangeAspect="1"/>
          </p:cNvPicPr>
          <p:nvPr/>
        </p:nvPicPr>
        <p:blipFill>
          <a:blip r:embed="rId4"/>
          <a:stretch>
            <a:fillRect/>
          </a:stretch>
        </p:blipFill>
        <p:spPr>
          <a:xfrm>
            <a:off x="6372225" y="4451350"/>
            <a:ext cx="2347595" cy="1378585"/>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6" name="矩形 6145"/>
          <p:cNvSpPr/>
          <p:nvPr/>
        </p:nvSpPr>
        <p:spPr>
          <a:xfrm>
            <a:off x="612775" y="552450"/>
            <a:ext cx="6048375" cy="639763"/>
          </a:xfrm>
          <a:prstGeom prst="rect">
            <a:avLst/>
          </a:prstGeom>
          <a:noFill/>
          <a:ln w="9525">
            <a:noFill/>
            <a:miter/>
          </a:ln>
        </p:spPr>
        <p:txBody>
          <a:bodyPr anchor="b"/>
          <a:p>
            <a:pPr fontAlgn="base"/>
            <a:r>
              <a:rPr lang="zh-CN" altLang="en-US" sz="2800" b="1" strike="noStrike" noProof="1" dirty="0">
                <a:effectLst>
                  <a:outerShdw blurRad="38100" dist="38100" dir="2700000">
                    <a:srgbClr val="FFFFFF"/>
                  </a:outerShdw>
                </a:effectLst>
                <a:latin typeface="Arial" panose="020B0604020202020204" pitchFamily="34" charset="0"/>
                <a:ea typeface="楷体_GB2312" pitchFamily="1" charset="-122"/>
                <a:cs typeface="+mn-cs"/>
              </a:rPr>
              <a:t>（二）党建</a:t>
            </a:r>
            <a:r>
              <a:rPr lang="zh-CN" altLang="en-US" sz="2800" b="1" strike="noStrike" noProof="1" dirty="0">
                <a:solidFill>
                  <a:schemeClr val="accent6"/>
                </a:solidFill>
                <a:effectLst>
                  <a:outerShdw blurRad="38100" dist="38100" dir="2700000">
                    <a:srgbClr val="FFFFFF"/>
                  </a:outerShdw>
                </a:effectLst>
                <a:latin typeface="黑体" panose="02010609060101010101" pitchFamily="49" charset="-122"/>
                <a:ea typeface="黑体" panose="02010609060101010101" pitchFamily="49" charset="-122"/>
                <a:cs typeface="+mn-cs"/>
              </a:rPr>
              <a:t>工作</a:t>
            </a:r>
            <a:endParaRPr lang="zh-CN" altLang="en-US" sz="2800" b="1" strike="noStrike" noProof="1" dirty="0">
              <a:solidFill>
                <a:schemeClr val="accent6"/>
              </a:solidFill>
              <a:effectLst>
                <a:outerShdw blurRad="38100" dist="38100" dir="2700000">
                  <a:srgbClr val="FFFFFF"/>
                </a:outerShdw>
              </a:effectLst>
              <a:latin typeface="Arial" panose="020B0604020202020204" pitchFamily="34" charset="0"/>
              <a:ea typeface="楷体_GB2312" pitchFamily="1" charset="-122"/>
              <a:cs typeface="+mn-cs"/>
            </a:endParaRPr>
          </a:p>
        </p:txBody>
      </p:sp>
      <p:sp>
        <p:nvSpPr>
          <p:cNvPr id="2" name="文本框 1"/>
          <p:cNvSpPr txBox="1"/>
          <p:nvPr/>
        </p:nvSpPr>
        <p:spPr>
          <a:xfrm>
            <a:off x="539750" y="1412875"/>
            <a:ext cx="7034530" cy="506730"/>
          </a:xfrm>
          <a:prstGeom prst="rect">
            <a:avLst/>
          </a:prstGeom>
          <a:noFill/>
          <a:ln w="9525">
            <a:noFill/>
          </a:ln>
        </p:spPr>
        <p:txBody>
          <a:bodyPr wrap="square">
            <a:spAutoFit/>
          </a:bodyPr>
          <a:p>
            <a:pPr marL="285750" indent="-285750">
              <a:lnSpc>
                <a:spcPct val="150000"/>
              </a:lnSpc>
              <a:buFont typeface="Wingdings" panose="05000000000000000000" charset="0"/>
              <a:buChar char="Ø"/>
            </a:pPr>
            <a:r>
              <a:rPr sz="1800" b="1" dirty="0">
                <a:solidFill>
                  <a:srgbClr val="CC0000"/>
                </a:solidFill>
                <a:effectLst>
                  <a:outerShdw blurRad="38100" dist="38100" dir="2700000">
                    <a:srgbClr val="000000"/>
                  </a:outerShdw>
                </a:effectLst>
                <a:ea typeface="宋体" panose="02010600030101010101" pitchFamily="2" charset="-122"/>
              </a:rPr>
              <a:t>“三”——确保“三个到位”</a:t>
            </a:r>
            <a:endParaRPr sz="1800" b="1" dirty="0">
              <a:solidFill>
                <a:srgbClr val="CC0000"/>
              </a:solidFill>
              <a:effectLst>
                <a:outerShdw blurRad="38100" dist="38100" dir="2700000">
                  <a:srgbClr val="000000"/>
                </a:outerShdw>
              </a:effectLst>
              <a:ea typeface="宋体" panose="02010600030101010101" pitchFamily="2" charset="-122"/>
            </a:endParaRPr>
          </a:p>
        </p:txBody>
      </p:sp>
      <p:sp>
        <p:nvSpPr>
          <p:cNvPr id="101" name="文本框 100"/>
          <p:cNvSpPr txBox="1"/>
          <p:nvPr/>
        </p:nvSpPr>
        <p:spPr>
          <a:xfrm>
            <a:off x="539750" y="1917065"/>
            <a:ext cx="7034530" cy="1337945"/>
          </a:xfrm>
          <a:prstGeom prst="rect">
            <a:avLst/>
          </a:prstGeom>
          <a:noFill/>
          <a:ln w="9525">
            <a:noFill/>
          </a:ln>
        </p:spPr>
        <p:txBody>
          <a:bodyPr wrap="square">
            <a:spAutoFit/>
          </a:bodyPr>
          <a:p>
            <a:pPr algn="just">
              <a:lnSpc>
                <a:spcPct val="150000"/>
              </a:lnSpc>
              <a:buClrTx/>
              <a:buSzTx/>
              <a:buNone/>
            </a:pPr>
            <a:r>
              <a:rPr lang="zh-CN" sz="1800" b="1">
                <a:effectLst>
                  <a:outerShdw blurRad="38100" dist="38100" dir="2700000" algn="tl">
                    <a:srgbClr val="000000">
                      <a:alpha val="43137"/>
                    </a:srgbClr>
                  </a:outerShdw>
                </a:effectLst>
                <a:latin typeface="Times New Roman" panose="02020603050405020304" pitchFamily="18" charset="0"/>
                <a:ea typeface="宋体" panose="02010600030101010101" pitchFamily="2" charset="-122"/>
                <a:cs typeface="Times New Roman" panose="02020603050405020304" pitchFamily="18" charset="0"/>
              </a:rPr>
              <a:t>1.把学习教育摆在首位，确保思想认识到位。</a:t>
            </a:r>
            <a:endParaRPr lang="zh-CN" sz="1800" b="1">
              <a:effectLst>
                <a:outerShdw blurRad="38100" dist="38100" dir="2700000" algn="tl">
                  <a:srgbClr val="000000">
                    <a:alpha val="43137"/>
                  </a:srgbClr>
                </a:outerShdw>
              </a:effectLst>
              <a:latin typeface="Times New Roman" panose="02020603050405020304" pitchFamily="18" charset="0"/>
              <a:ea typeface="宋体" panose="02010600030101010101" pitchFamily="2" charset="-122"/>
              <a:cs typeface="Times New Roman" panose="02020603050405020304" pitchFamily="18" charset="0"/>
            </a:endParaRPr>
          </a:p>
          <a:p>
            <a:pPr algn="just">
              <a:lnSpc>
                <a:spcPct val="150000"/>
              </a:lnSpc>
              <a:buClrTx/>
              <a:buSzTx/>
              <a:buNone/>
            </a:pPr>
            <a:r>
              <a:rPr lang="zh-CN" sz="1800" b="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2.把解决问题抓在手上，确保责任压实到位。</a:t>
            </a:r>
            <a:endParaRPr lang="zh-CN" sz="1800" b="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algn="just">
              <a:lnSpc>
                <a:spcPct val="150000"/>
              </a:lnSpc>
              <a:buClrTx/>
              <a:buSzTx/>
              <a:buNone/>
            </a:pPr>
            <a:r>
              <a:rPr lang="zh-CN" sz="1800" b="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3.把使命担当扛在肩上，确保监督执纪到位。</a:t>
            </a:r>
            <a:endParaRPr lang="zh-CN" sz="1800" b="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4" name="图片 3"/>
          <p:cNvPicPr>
            <a:picLocks noChangeAspect="1"/>
          </p:cNvPicPr>
          <p:nvPr/>
        </p:nvPicPr>
        <p:blipFill>
          <a:blip r:embed="rId1"/>
          <a:stretch>
            <a:fillRect/>
          </a:stretch>
        </p:blipFill>
        <p:spPr>
          <a:xfrm>
            <a:off x="539750" y="3261995"/>
            <a:ext cx="2336165" cy="2501265"/>
          </a:xfrm>
          <a:prstGeom prst="rect">
            <a:avLst/>
          </a:prstGeom>
        </p:spPr>
      </p:pic>
      <p:pic>
        <p:nvPicPr>
          <p:cNvPr id="6" name="图片 5"/>
          <p:cNvPicPr>
            <a:picLocks noChangeAspect="1"/>
          </p:cNvPicPr>
          <p:nvPr/>
        </p:nvPicPr>
        <p:blipFill>
          <a:blip r:embed="rId2"/>
          <a:srcRect b="6167"/>
          <a:stretch>
            <a:fillRect/>
          </a:stretch>
        </p:blipFill>
        <p:spPr>
          <a:xfrm>
            <a:off x="2915920" y="3289935"/>
            <a:ext cx="2409190" cy="2473325"/>
          </a:xfrm>
          <a:prstGeom prst="rect">
            <a:avLst/>
          </a:prstGeom>
        </p:spPr>
      </p:pic>
      <p:pic>
        <p:nvPicPr>
          <p:cNvPr id="7" name="图片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6200000">
            <a:off x="6315075" y="1255395"/>
            <a:ext cx="1799590" cy="2400935"/>
          </a:xfrm>
          <a:prstGeom prst="ellipse">
            <a:avLst/>
          </a:prstGeom>
          <a:ln w="25400">
            <a:solidFill>
              <a:schemeClr val="bg1"/>
            </a:solidFill>
          </a:ln>
        </p:spPr>
      </p:pic>
      <p:pic>
        <p:nvPicPr>
          <p:cNvPr id="106" name="图片 105"/>
          <p:cNvPicPr/>
          <p:nvPr/>
        </p:nvPicPr>
        <p:blipFill>
          <a:blip r:embed="rId4"/>
          <a:stretch>
            <a:fillRect/>
          </a:stretch>
        </p:blipFill>
        <p:spPr>
          <a:xfrm>
            <a:off x="5723890" y="3716655"/>
            <a:ext cx="2981960" cy="2007870"/>
          </a:xfrm>
          <a:prstGeom prst="rect">
            <a:avLst/>
          </a:prstGeom>
          <a:noFill/>
          <a:ln w="9525">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6" name="矩形 6145"/>
          <p:cNvSpPr/>
          <p:nvPr/>
        </p:nvSpPr>
        <p:spPr>
          <a:xfrm>
            <a:off x="612775" y="552450"/>
            <a:ext cx="6048375" cy="639763"/>
          </a:xfrm>
          <a:prstGeom prst="rect">
            <a:avLst/>
          </a:prstGeom>
          <a:noFill/>
          <a:ln w="9525">
            <a:noFill/>
            <a:miter/>
          </a:ln>
        </p:spPr>
        <p:txBody>
          <a:bodyPr anchor="b"/>
          <a:p>
            <a:pPr fontAlgn="base"/>
            <a:r>
              <a:rPr lang="zh-CN" altLang="en-US" sz="2800" b="1" strike="noStrike" noProof="1" dirty="0">
                <a:effectLst>
                  <a:outerShdw blurRad="38100" dist="38100" dir="2700000">
                    <a:srgbClr val="FFFFFF"/>
                  </a:outerShdw>
                </a:effectLst>
                <a:latin typeface="Arial" panose="020B0604020202020204" pitchFamily="34" charset="0"/>
                <a:ea typeface="楷体_GB2312" pitchFamily="1" charset="-122"/>
                <a:cs typeface="+mn-cs"/>
              </a:rPr>
              <a:t>（三）教学</a:t>
            </a:r>
            <a:r>
              <a:rPr lang="zh-CN" altLang="en-US" sz="2800" b="1" strike="noStrike" noProof="1" dirty="0">
                <a:solidFill>
                  <a:schemeClr val="accent6"/>
                </a:solidFill>
                <a:effectLst>
                  <a:outerShdw blurRad="38100" dist="38100" dir="2700000">
                    <a:srgbClr val="FFFFFF"/>
                  </a:outerShdw>
                </a:effectLst>
                <a:latin typeface="黑体" panose="02010609060101010101" pitchFamily="49" charset="-122"/>
                <a:ea typeface="黑体" panose="02010609060101010101" pitchFamily="49" charset="-122"/>
                <a:cs typeface="+mn-cs"/>
              </a:rPr>
              <a:t>工作</a:t>
            </a:r>
            <a:endParaRPr lang="zh-CN" altLang="en-US" sz="2800" b="1" strike="noStrike" noProof="1" dirty="0">
              <a:solidFill>
                <a:schemeClr val="accent6"/>
              </a:solidFill>
              <a:effectLst>
                <a:outerShdw blurRad="38100" dist="38100" dir="2700000">
                  <a:srgbClr val="FFFFFF"/>
                </a:outerShdw>
              </a:effectLst>
              <a:latin typeface="Arial" panose="020B0604020202020204" pitchFamily="34" charset="0"/>
              <a:ea typeface="楷体_GB2312" pitchFamily="1" charset="-122"/>
              <a:cs typeface="+mn-cs"/>
            </a:endParaRPr>
          </a:p>
        </p:txBody>
      </p:sp>
      <p:sp>
        <p:nvSpPr>
          <p:cNvPr id="6151" name="矩形 6150"/>
          <p:cNvSpPr/>
          <p:nvPr/>
        </p:nvSpPr>
        <p:spPr>
          <a:xfrm>
            <a:off x="611188" y="1414145"/>
            <a:ext cx="1283970" cy="368300"/>
          </a:xfrm>
          <a:prstGeom prst="rect">
            <a:avLst/>
          </a:prstGeom>
          <a:noFill/>
          <a:ln w="9525">
            <a:noFill/>
          </a:ln>
        </p:spPr>
        <p:txBody>
          <a:bodyPr wrap="none" anchor="t">
            <a:spAutoFit/>
          </a:bodyPr>
          <a:p>
            <a:pPr lvl="0" fontAlgn="base">
              <a:buClrTx/>
              <a:buFont typeface="Wingdings" panose="05000000000000000000" pitchFamily="2" charset="2"/>
              <a:buChar char="Ø"/>
            </a:pPr>
            <a:r>
              <a:rPr lang="zh-CN" altLang="en-US" sz="1800" b="1" strike="noStrike" noProof="1" dirty="0">
                <a:solidFill>
                  <a:srgbClr val="CC0000"/>
                </a:solidFill>
                <a:effectLst>
                  <a:outerShdw blurRad="38100" dist="38100" dir="2700000">
                    <a:srgbClr val="000000"/>
                  </a:outerShdw>
                </a:effectLst>
                <a:latin typeface="Arial" panose="020B0604020202020204" pitchFamily="34" charset="0"/>
                <a:ea typeface="宋体" panose="02010600030101010101" pitchFamily="2" charset="-122"/>
              </a:rPr>
              <a:t>教研成果</a:t>
            </a:r>
            <a:endParaRPr lang="zh-CN" altLang="en-US" sz="1800" b="1" strike="noStrike" noProof="1" dirty="0">
              <a:solidFill>
                <a:srgbClr val="CC0000"/>
              </a:solidFill>
              <a:effectLst>
                <a:outerShdw blurRad="38100" dist="38100" dir="2700000">
                  <a:srgbClr val="000000"/>
                </a:outerShdw>
              </a:effectLst>
              <a:latin typeface="Arial" panose="020B0604020202020204" pitchFamily="34" charset="0"/>
              <a:ea typeface="宋体" panose="02010600030101010101" pitchFamily="2" charset="-122"/>
            </a:endParaRPr>
          </a:p>
        </p:txBody>
      </p:sp>
      <p:sp>
        <p:nvSpPr>
          <p:cNvPr id="3" name="文本框 2"/>
          <p:cNvSpPr txBox="1"/>
          <p:nvPr/>
        </p:nvSpPr>
        <p:spPr>
          <a:xfrm>
            <a:off x="550545" y="1731010"/>
            <a:ext cx="8113395" cy="1814830"/>
          </a:xfrm>
          <a:prstGeom prst="rect">
            <a:avLst/>
          </a:prstGeom>
          <a:noFill/>
        </p:spPr>
        <p:txBody>
          <a:bodyPr wrap="square" rtlCol="0" anchor="t">
            <a:spAutoFit/>
          </a:bodyPr>
          <a:p>
            <a:r>
              <a:rPr lang="zh-CN" altLang="en-US" sz="160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（1）土木学院入选住房和城乡建设领域学科专业“十四五”规划教材2部——《建筑智能化施工与管理》、《建筑力学》</a:t>
            </a:r>
            <a:endParaRPr lang="zh-CN" altLang="en-US" sz="160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r>
              <a:rPr lang="zh-CN" altLang="en-US" sz="160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土木程学院积极组织教师申报2021年度积极申报省级和校级质量工程项目。省级立项7项，校级立项18项，其中新工科研究与改革实践项目1项、示范课程4项、关于教学改革研究类有10项、安徽省教学成果奖特等奖1项、安徽省教学名师1名、安徽省规划教材1项。</a:t>
            </a:r>
            <a:endParaRPr lang="zh-CN" altLang="en-US" sz="160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r>
              <a:rPr lang="zh-CN" altLang="en-US" sz="160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r>
              <a:rPr lang="en-US" altLang="zh-CN" sz="160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3</a:t>
            </a:r>
            <a:r>
              <a:rPr lang="zh-CN" altLang="en-US" sz="160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）基于BIM技术的智慧道路实践基地建设，2021年度教育部产学研项目立项。</a:t>
            </a:r>
            <a:endParaRPr lang="en-US" altLang="zh-CN" sz="160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4" name="图片 1"/>
          <p:cNvPicPr>
            <a:picLocks noChangeAspect="1"/>
          </p:cNvPicPr>
          <p:nvPr>
            <p:custDataLst>
              <p:tags r:id="rId1"/>
            </p:custDataLst>
          </p:nvPr>
        </p:nvPicPr>
        <p:blipFill>
          <a:blip r:embed="rId2"/>
          <a:srcRect t="3702"/>
          <a:stretch>
            <a:fillRect/>
          </a:stretch>
        </p:blipFill>
        <p:spPr>
          <a:xfrm>
            <a:off x="5363845" y="3514090"/>
            <a:ext cx="1685925" cy="2263140"/>
          </a:xfrm>
          <a:prstGeom prst="rect">
            <a:avLst/>
          </a:prstGeom>
          <a:noFill/>
          <a:ln>
            <a:noFill/>
          </a:ln>
        </p:spPr>
      </p:pic>
      <p:pic>
        <p:nvPicPr>
          <p:cNvPr id="5" name="图片 2" descr="IMG_256"/>
          <p:cNvPicPr>
            <a:picLocks noChangeAspect="1"/>
          </p:cNvPicPr>
          <p:nvPr/>
        </p:nvPicPr>
        <p:blipFill>
          <a:blip r:embed="rId3"/>
          <a:stretch>
            <a:fillRect/>
          </a:stretch>
        </p:blipFill>
        <p:spPr>
          <a:xfrm>
            <a:off x="7050405" y="3514090"/>
            <a:ext cx="1704975" cy="2178050"/>
          </a:xfrm>
          <a:prstGeom prst="rect">
            <a:avLst/>
          </a:prstGeom>
          <a:noFill/>
          <a:ln w="9525">
            <a:noFill/>
          </a:ln>
        </p:spPr>
      </p:pic>
      <p:pic>
        <p:nvPicPr>
          <p:cNvPr id="8" name="图片 7"/>
          <p:cNvPicPr>
            <a:picLocks noChangeAspect="1"/>
          </p:cNvPicPr>
          <p:nvPr/>
        </p:nvPicPr>
        <p:blipFill>
          <a:blip r:embed="rId4"/>
          <a:stretch>
            <a:fillRect/>
          </a:stretch>
        </p:blipFill>
        <p:spPr>
          <a:xfrm>
            <a:off x="612775" y="3500755"/>
            <a:ext cx="1637665" cy="2191385"/>
          </a:xfrm>
          <a:prstGeom prst="rect">
            <a:avLst/>
          </a:prstGeom>
        </p:spPr>
      </p:pic>
      <p:pic>
        <p:nvPicPr>
          <p:cNvPr id="2" name="图片 1"/>
          <p:cNvPicPr>
            <a:picLocks noChangeAspect="1"/>
          </p:cNvPicPr>
          <p:nvPr/>
        </p:nvPicPr>
        <p:blipFill>
          <a:blip r:embed="rId5"/>
          <a:stretch>
            <a:fillRect/>
          </a:stretch>
        </p:blipFill>
        <p:spPr>
          <a:xfrm>
            <a:off x="2267585" y="3500755"/>
            <a:ext cx="3115945" cy="2226945"/>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6" name="矩形 6145"/>
          <p:cNvSpPr/>
          <p:nvPr/>
        </p:nvSpPr>
        <p:spPr>
          <a:xfrm>
            <a:off x="612775" y="552450"/>
            <a:ext cx="6048375" cy="639763"/>
          </a:xfrm>
          <a:prstGeom prst="rect">
            <a:avLst/>
          </a:prstGeom>
          <a:noFill/>
          <a:ln w="9525">
            <a:noFill/>
            <a:miter/>
          </a:ln>
        </p:spPr>
        <p:txBody>
          <a:bodyPr anchor="b"/>
          <a:p>
            <a:pPr fontAlgn="base"/>
            <a:r>
              <a:rPr lang="zh-CN" altLang="en-US" sz="2800" b="1" strike="noStrike" noProof="1" dirty="0">
                <a:effectLst>
                  <a:outerShdw blurRad="38100" dist="38100" dir="2700000">
                    <a:srgbClr val="FFFFFF"/>
                  </a:outerShdw>
                </a:effectLst>
                <a:latin typeface="Arial" panose="020B0604020202020204" pitchFamily="34" charset="0"/>
                <a:ea typeface="楷体_GB2312" pitchFamily="1" charset="-122"/>
                <a:cs typeface="+mn-cs"/>
              </a:rPr>
              <a:t>（三）教学</a:t>
            </a:r>
            <a:r>
              <a:rPr lang="zh-CN" altLang="en-US" sz="2800" b="1" strike="noStrike" noProof="1" dirty="0">
                <a:solidFill>
                  <a:schemeClr val="accent6"/>
                </a:solidFill>
                <a:effectLst>
                  <a:outerShdw blurRad="38100" dist="38100" dir="2700000">
                    <a:srgbClr val="FFFFFF"/>
                  </a:outerShdw>
                </a:effectLst>
                <a:latin typeface="黑体" panose="02010609060101010101" pitchFamily="49" charset="-122"/>
                <a:ea typeface="黑体" panose="02010609060101010101" pitchFamily="49" charset="-122"/>
                <a:cs typeface="+mn-cs"/>
              </a:rPr>
              <a:t>工作</a:t>
            </a:r>
            <a:endParaRPr lang="zh-CN" altLang="en-US" sz="2800" b="1" strike="noStrike" noProof="1" dirty="0">
              <a:solidFill>
                <a:schemeClr val="accent6"/>
              </a:solidFill>
              <a:effectLst>
                <a:outerShdw blurRad="38100" dist="38100" dir="2700000">
                  <a:srgbClr val="FFFFFF"/>
                </a:outerShdw>
              </a:effectLst>
              <a:latin typeface="Arial" panose="020B0604020202020204" pitchFamily="34" charset="0"/>
              <a:ea typeface="楷体_GB2312" pitchFamily="1" charset="-122"/>
              <a:cs typeface="+mn-cs"/>
            </a:endParaRPr>
          </a:p>
        </p:txBody>
      </p:sp>
      <p:sp>
        <p:nvSpPr>
          <p:cNvPr id="6149" name="矩形 6148"/>
          <p:cNvSpPr/>
          <p:nvPr/>
        </p:nvSpPr>
        <p:spPr>
          <a:xfrm>
            <a:off x="539750" y="1486218"/>
            <a:ext cx="7993063" cy="3527425"/>
          </a:xfrm>
          <a:prstGeom prst="rect">
            <a:avLst/>
          </a:prstGeom>
          <a:noFill/>
          <a:ln w="9525">
            <a:noFill/>
            <a:miter/>
          </a:ln>
        </p:spPr>
        <p:txBody>
          <a:bodyPr anchor="b"/>
          <a:p>
            <a:pPr fontAlgn="base"/>
            <a:br>
              <a:rPr lang="zh-CN" altLang="en-US" sz="2000" b="1" dirty="0">
                <a:solidFill>
                  <a:schemeClr val="tx2"/>
                </a:solidFill>
                <a:effectLst>
                  <a:outerShdw blurRad="38100" dist="38100" dir="2700000">
                    <a:srgbClr val="FFFFFF"/>
                  </a:outerShdw>
                </a:effectLst>
                <a:latin typeface="Times New Roman" panose="02020603050405020304" pitchFamily="18" charset="0"/>
                <a:cs typeface="Times New Roman" panose="02020603050405020304" pitchFamily="18" charset="0"/>
              </a:rPr>
            </a:br>
            <a:r>
              <a:rPr lang="zh-CN" altLang="en-US" sz="2000" b="1" strike="noStrike" noProof="1" dirty="0">
                <a:solidFill>
                  <a:schemeClr val="tx2"/>
                </a:solidFill>
                <a:effectLst>
                  <a:outerShdw blurRad="38100" dist="38100" dir="2700000">
                    <a:srgbClr val="FFFFFF"/>
                  </a:outerShdw>
                </a:effectLst>
                <a:latin typeface="Times New Roman" panose="02020603050405020304" pitchFamily="18" charset="0"/>
                <a:ea typeface="宋体" panose="02010600030101010101" pitchFamily="2" charset="-122"/>
                <a:cs typeface="Times New Roman" panose="02020603050405020304" pitchFamily="18" charset="0"/>
              </a:rPr>
              <a:t>        </a:t>
            </a:r>
            <a:r>
              <a:rPr lang="zh-CN" altLang="en-US" sz="2000" b="1" strike="noStrike" noProof="1" dirty="0">
                <a:solidFill>
                  <a:schemeClr val="tx2"/>
                </a:solidFill>
                <a:effectLst>
                  <a:outerShdw blurRad="38100" dist="38100" dir="2700000">
                    <a:srgbClr val="FFFFFF"/>
                  </a:outerShdw>
                </a:effectLst>
                <a:latin typeface="Times New Roman" panose="02020603050405020304" pitchFamily="18" charset="0"/>
                <a:ea typeface="宋体" panose="02010600030101010101" pitchFamily="2" charset="-122"/>
                <a:cs typeface="+mn-cs"/>
              </a:rPr>
              <a:t> </a:t>
            </a:r>
            <a:endParaRPr lang="zh-CN" altLang="en-US" sz="2000" b="1" strike="noStrike" noProof="1" dirty="0">
              <a:solidFill>
                <a:schemeClr val="tx2"/>
              </a:solidFill>
              <a:effectLst>
                <a:outerShdw blurRad="38100" dist="38100" dir="2700000">
                  <a:srgbClr val="FFFFFF"/>
                </a:outerShdw>
              </a:effectLst>
              <a:latin typeface="Times New Roman" panose="02020603050405020304" pitchFamily="18" charset="0"/>
            </a:endParaRPr>
          </a:p>
        </p:txBody>
      </p:sp>
      <p:sp>
        <p:nvSpPr>
          <p:cNvPr id="6151" name="矩形 6150"/>
          <p:cNvSpPr/>
          <p:nvPr/>
        </p:nvSpPr>
        <p:spPr>
          <a:xfrm>
            <a:off x="611188" y="1557655"/>
            <a:ext cx="2433320" cy="368300"/>
          </a:xfrm>
          <a:prstGeom prst="rect">
            <a:avLst/>
          </a:prstGeom>
          <a:noFill/>
          <a:ln w="9525">
            <a:noFill/>
          </a:ln>
        </p:spPr>
        <p:txBody>
          <a:bodyPr wrap="none" anchor="t">
            <a:spAutoFit/>
          </a:bodyPr>
          <a:p>
            <a:pPr lvl="0" fontAlgn="base">
              <a:buClrTx/>
              <a:buFont typeface="Wingdings" panose="05000000000000000000" pitchFamily="2" charset="2"/>
              <a:buChar char="Ø"/>
            </a:pPr>
            <a:r>
              <a:rPr lang="zh-CN" altLang="en-US" sz="1800" b="1" strike="noStrike" noProof="1" dirty="0">
                <a:solidFill>
                  <a:srgbClr val="CC0000"/>
                </a:solidFill>
                <a:effectLst>
                  <a:outerShdw blurRad="38100" dist="38100" dir="2700000">
                    <a:srgbClr val="000000"/>
                  </a:outerShdw>
                </a:effectLst>
                <a:latin typeface="Arial" panose="020B0604020202020204" pitchFamily="34" charset="0"/>
                <a:ea typeface="宋体" panose="02010600030101010101" pitchFamily="2" charset="-122"/>
              </a:rPr>
              <a:t>教学改革与专业建设</a:t>
            </a:r>
            <a:endParaRPr lang="zh-CN" altLang="en-US" sz="1800" b="1" strike="noStrike" noProof="1" dirty="0">
              <a:solidFill>
                <a:srgbClr val="CC0000"/>
              </a:solidFill>
              <a:effectLst>
                <a:outerShdw blurRad="38100" dist="38100" dir="2700000">
                  <a:srgbClr val="000000"/>
                </a:outerShdw>
              </a:effectLst>
              <a:latin typeface="Arial" panose="020B0604020202020204" pitchFamily="34" charset="0"/>
              <a:ea typeface="宋体" panose="02010600030101010101" pitchFamily="2" charset="-122"/>
            </a:endParaRPr>
          </a:p>
        </p:txBody>
      </p:sp>
      <p:sp>
        <p:nvSpPr>
          <p:cNvPr id="3" name="文本框 2"/>
          <p:cNvSpPr txBox="1"/>
          <p:nvPr/>
        </p:nvSpPr>
        <p:spPr>
          <a:xfrm>
            <a:off x="570865" y="1918335"/>
            <a:ext cx="8113395" cy="1814830"/>
          </a:xfrm>
          <a:prstGeom prst="rect">
            <a:avLst/>
          </a:prstGeom>
          <a:noFill/>
        </p:spPr>
        <p:txBody>
          <a:bodyPr wrap="square" rtlCol="0" anchor="t">
            <a:spAutoFit/>
          </a:bodyPr>
          <a:p>
            <a:r>
              <a:rPr lang="zh-CN" altLang="en-US" sz="160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（1）配合安徽职业技术学院完成土木工程（专升本）培养方案和相应课程大纲编制工作。</a:t>
            </a:r>
            <a:endParaRPr lang="zh-CN" altLang="en-US" sz="160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r>
              <a:rPr lang="zh-CN" altLang="en-US" sz="160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（2）完成土木工程（国际学生）本科人才培养方案。</a:t>
            </a:r>
            <a:endParaRPr lang="zh-CN" altLang="en-US" sz="160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r>
              <a:rPr lang="zh-CN" altLang="en-US" sz="160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（3）完成安全工程、地质工程专业组织申报工程教育专业认证工作。</a:t>
            </a:r>
            <a:endParaRPr lang="zh-CN" altLang="en-US" sz="160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r>
              <a:rPr lang="zh-CN" altLang="en-US" sz="160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（4）积极组织和遴选教师参见青年教师课堂教学比赛和教学创新大赛。</a:t>
            </a:r>
            <a:endParaRPr lang="zh-CN" altLang="en-US" sz="160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r>
              <a:rPr lang="zh-CN" altLang="en-US" sz="160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（5）根据《教育部关于公布2021年度普通高等学校本科专业备案和审批结果的通知》教高函〔2021〕14号文，我院水利水电工程专业成功获批备案。</a:t>
            </a:r>
            <a:endParaRPr lang="zh-CN" altLang="en-US" sz="160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r>
              <a:rPr lang="zh-CN" altLang="en-US" sz="160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r>
              <a:rPr lang="en-US" altLang="zh-CN" sz="160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6</a:t>
            </a:r>
            <a:r>
              <a:rPr lang="zh-CN" altLang="en-US" sz="160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）完成安全工程和道路桥梁与渡河工程国家一流专业建设点申报。</a:t>
            </a:r>
            <a:endParaRPr lang="zh-CN" altLang="en-US" sz="160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101" name="图片 100"/>
          <p:cNvPicPr/>
          <p:nvPr/>
        </p:nvPicPr>
        <p:blipFill>
          <a:blip r:embed="rId1">
            <a:lum bright="18000"/>
          </a:blip>
          <a:stretch>
            <a:fillRect/>
          </a:stretch>
        </p:blipFill>
        <p:spPr>
          <a:xfrm>
            <a:off x="3564255" y="3807460"/>
            <a:ext cx="2693670" cy="1864995"/>
          </a:xfrm>
          <a:prstGeom prst="rect">
            <a:avLst/>
          </a:prstGeom>
          <a:noFill/>
          <a:ln w="9525">
            <a:noFill/>
          </a:ln>
        </p:spPr>
      </p:pic>
      <p:pic>
        <p:nvPicPr>
          <p:cNvPr id="2" name="图片 1"/>
          <p:cNvPicPr>
            <a:picLocks noChangeAspect="1"/>
          </p:cNvPicPr>
          <p:nvPr/>
        </p:nvPicPr>
        <p:blipFill>
          <a:blip r:embed="rId2"/>
          <a:stretch>
            <a:fillRect/>
          </a:stretch>
        </p:blipFill>
        <p:spPr>
          <a:xfrm>
            <a:off x="612775" y="3807460"/>
            <a:ext cx="2811145" cy="1883410"/>
          </a:xfrm>
          <a:prstGeom prst="rect">
            <a:avLst/>
          </a:prstGeom>
        </p:spPr>
      </p:pic>
      <p:pic>
        <p:nvPicPr>
          <p:cNvPr id="4" name="图片 3"/>
          <p:cNvPicPr>
            <a:picLocks noChangeAspect="1"/>
          </p:cNvPicPr>
          <p:nvPr/>
        </p:nvPicPr>
        <p:blipFill>
          <a:blip r:embed="rId3"/>
          <a:stretch>
            <a:fillRect/>
          </a:stretch>
        </p:blipFill>
        <p:spPr>
          <a:xfrm>
            <a:off x="6375400" y="3807460"/>
            <a:ext cx="2308860" cy="1868805"/>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6" name="矩形 6145"/>
          <p:cNvSpPr/>
          <p:nvPr/>
        </p:nvSpPr>
        <p:spPr>
          <a:xfrm>
            <a:off x="612775" y="552450"/>
            <a:ext cx="6048375" cy="639763"/>
          </a:xfrm>
          <a:prstGeom prst="rect">
            <a:avLst/>
          </a:prstGeom>
          <a:noFill/>
          <a:ln w="9525">
            <a:noFill/>
            <a:miter/>
          </a:ln>
        </p:spPr>
        <p:txBody>
          <a:bodyPr anchor="b"/>
          <a:p>
            <a:pPr fontAlgn="base"/>
            <a:r>
              <a:rPr lang="zh-CN" altLang="en-US" sz="2800" b="1" strike="noStrike" noProof="1" dirty="0">
                <a:effectLst>
                  <a:outerShdw blurRad="38100" dist="38100" dir="2700000">
                    <a:srgbClr val="FFFFFF"/>
                  </a:outerShdw>
                </a:effectLst>
                <a:latin typeface="Arial" panose="020B0604020202020204" pitchFamily="34" charset="0"/>
                <a:ea typeface="楷体_GB2312" pitchFamily="1" charset="-122"/>
                <a:cs typeface="+mn-cs"/>
              </a:rPr>
              <a:t>（三）教学</a:t>
            </a:r>
            <a:r>
              <a:rPr lang="zh-CN" altLang="en-US" sz="2800" b="1" strike="noStrike" noProof="1" dirty="0">
                <a:solidFill>
                  <a:schemeClr val="accent6"/>
                </a:solidFill>
                <a:effectLst>
                  <a:outerShdw blurRad="38100" dist="38100" dir="2700000">
                    <a:srgbClr val="FFFFFF"/>
                  </a:outerShdw>
                </a:effectLst>
                <a:latin typeface="黑体" panose="02010609060101010101" pitchFamily="49" charset="-122"/>
                <a:ea typeface="黑体" panose="02010609060101010101" pitchFamily="49" charset="-122"/>
                <a:cs typeface="+mn-cs"/>
              </a:rPr>
              <a:t>工作</a:t>
            </a:r>
            <a:endParaRPr lang="zh-CN" altLang="en-US" sz="2800" b="1" strike="noStrike" noProof="1" dirty="0">
              <a:solidFill>
                <a:schemeClr val="accent6"/>
              </a:solidFill>
              <a:effectLst>
                <a:outerShdw blurRad="38100" dist="38100" dir="2700000">
                  <a:srgbClr val="FFFFFF"/>
                </a:outerShdw>
              </a:effectLst>
              <a:latin typeface="Arial" panose="020B0604020202020204" pitchFamily="34" charset="0"/>
              <a:ea typeface="楷体_GB2312" pitchFamily="1" charset="-122"/>
              <a:cs typeface="+mn-cs"/>
            </a:endParaRPr>
          </a:p>
        </p:txBody>
      </p:sp>
      <p:sp>
        <p:nvSpPr>
          <p:cNvPr id="6149" name="矩形 6148"/>
          <p:cNvSpPr/>
          <p:nvPr/>
        </p:nvSpPr>
        <p:spPr>
          <a:xfrm>
            <a:off x="539750" y="1486218"/>
            <a:ext cx="7993063" cy="3527425"/>
          </a:xfrm>
          <a:prstGeom prst="rect">
            <a:avLst/>
          </a:prstGeom>
          <a:noFill/>
          <a:ln w="9525">
            <a:noFill/>
            <a:miter/>
          </a:ln>
        </p:spPr>
        <p:txBody>
          <a:bodyPr anchor="b"/>
          <a:p>
            <a:pPr fontAlgn="base"/>
            <a:br>
              <a:rPr lang="zh-CN" altLang="en-US" sz="2000" b="1" dirty="0">
                <a:solidFill>
                  <a:schemeClr val="tx2"/>
                </a:solidFill>
                <a:effectLst>
                  <a:outerShdw blurRad="38100" dist="38100" dir="2700000">
                    <a:srgbClr val="FFFFFF"/>
                  </a:outerShdw>
                </a:effectLst>
                <a:latin typeface="Times New Roman" panose="02020603050405020304" pitchFamily="18" charset="0"/>
                <a:cs typeface="Times New Roman" panose="02020603050405020304" pitchFamily="18" charset="0"/>
              </a:rPr>
            </a:br>
            <a:r>
              <a:rPr lang="zh-CN" altLang="en-US" sz="2000" b="1" strike="noStrike" noProof="1" dirty="0">
                <a:solidFill>
                  <a:schemeClr val="tx2"/>
                </a:solidFill>
                <a:effectLst>
                  <a:outerShdw blurRad="38100" dist="38100" dir="2700000">
                    <a:srgbClr val="FFFFFF"/>
                  </a:outerShdw>
                </a:effectLst>
                <a:latin typeface="Times New Roman" panose="02020603050405020304" pitchFamily="18" charset="0"/>
                <a:ea typeface="宋体" panose="02010600030101010101" pitchFamily="2" charset="-122"/>
                <a:cs typeface="Times New Roman" panose="02020603050405020304" pitchFamily="18" charset="0"/>
              </a:rPr>
              <a:t>        </a:t>
            </a:r>
            <a:r>
              <a:rPr lang="zh-CN" altLang="en-US" sz="2000" b="1" strike="noStrike" noProof="1" dirty="0">
                <a:solidFill>
                  <a:schemeClr val="tx2"/>
                </a:solidFill>
                <a:effectLst>
                  <a:outerShdw blurRad="38100" dist="38100" dir="2700000">
                    <a:srgbClr val="FFFFFF"/>
                  </a:outerShdw>
                </a:effectLst>
                <a:latin typeface="Times New Roman" panose="02020603050405020304" pitchFamily="18" charset="0"/>
                <a:ea typeface="宋体" panose="02010600030101010101" pitchFamily="2" charset="-122"/>
                <a:cs typeface="+mn-cs"/>
              </a:rPr>
              <a:t> </a:t>
            </a:r>
            <a:endParaRPr lang="zh-CN" altLang="en-US" sz="2000" b="1" strike="noStrike" noProof="1" dirty="0">
              <a:solidFill>
                <a:schemeClr val="tx2"/>
              </a:solidFill>
              <a:effectLst>
                <a:outerShdw blurRad="38100" dist="38100" dir="2700000">
                  <a:srgbClr val="FFFFFF"/>
                </a:outerShdw>
              </a:effectLst>
              <a:latin typeface="Times New Roman" panose="02020603050405020304" pitchFamily="18" charset="0"/>
            </a:endParaRPr>
          </a:p>
        </p:txBody>
      </p:sp>
      <p:sp>
        <p:nvSpPr>
          <p:cNvPr id="6151" name="矩形 6150"/>
          <p:cNvSpPr/>
          <p:nvPr/>
        </p:nvSpPr>
        <p:spPr>
          <a:xfrm>
            <a:off x="611188" y="1557655"/>
            <a:ext cx="1973580" cy="368300"/>
          </a:xfrm>
          <a:prstGeom prst="rect">
            <a:avLst/>
          </a:prstGeom>
          <a:noFill/>
          <a:ln w="9525">
            <a:noFill/>
          </a:ln>
        </p:spPr>
        <p:txBody>
          <a:bodyPr wrap="none" anchor="t">
            <a:spAutoFit/>
          </a:bodyPr>
          <a:p>
            <a:pPr lvl="0" fontAlgn="base">
              <a:buClrTx/>
              <a:buFont typeface="Wingdings" panose="05000000000000000000" pitchFamily="2" charset="2"/>
              <a:buChar char="Ø"/>
            </a:pPr>
            <a:r>
              <a:rPr lang="zh-CN" altLang="en-US" sz="1800" b="1" strike="noStrike" noProof="1" dirty="0">
                <a:solidFill>
                  <a:srgbClr val="CC0000"/>
                </a:solidFill>
                <a:effectLst>
                  <a:outerShdw blurRad="38100" dist="38100" dir="2700000">
                    <a:srgbClr val="000000"/>
                  </a:outerShdw>
                </a:effectLst>
                <a:latin typeface="Arial" panose="020B0604020202020204" pitchFamily="34" charset="0"/>
                <a:ea typeface="宋体" panose="02010600030101010101" pitchFamily="2" charset="-122"/>
              </a:rPr>
              <a:t>大学生学科竞赛</a:t>
            </a:r>
            <a:endParaRPr lang="zh-CN" altLang="en-US" sz="1800" b="1" strike="noStrike" noProof="1" dirty="0">
              <a:solidFill>
                <a:srgbClr val="CC0000"/>
              </a:solidFill>
              <a:effectLst>
                <a:outerShdw blurRad="38100" dist="38100" dir="2700000">
                  <a:srgbClr val="000000"/>
                </a:outerShdw>
              </a:effectLst>
              <a:latin typeface="Arial" panose="020B0604020202020204" pitchFamily="34" charset="0"/>
              <a:ea typeface="宋体" panose="02010600030101010101" pitchFamily="2" charset="-122"/>
            </a:endParaRPr>
          </a:p>
        </p:txBody>
      </p:sp>
      <p:sp>
        <p:nvSpPr>
          <p:cNvPr id="3" name="文本框 2"/>
          <p:cNvSpPr txBox="1"/>
          <p:nvPr/>
        </p:nvSpPr>
        <p:spPr>
          <a:xfrm>
            <a:off x="570865" y="1918335"/>
            <a:ext cx="8113395" cy="1568450"/>
          </a:xfrm>
          <a:prstGeom prst="rect">
            <a:avLst/>
          </a:prstGeom>
          <a:noFill/>
        </p:spPr>
        <p:txBody>
          <a:bodyPr wrap="square" rtlCol="0" anchor="t">
            <a:spAutoFit/>
          </a:bodyPr>
          <a:p>
            <a:pPr algn="just">
              <a:buClr>
                <a:srgbClr val="CC0000"/>
              </a:buClr>
              <a:buFont typeface="Wingdings" panose="05000000000000000000" charset="0"/>
            </a:pPr>
            <a:r>
              <a:rPr lang="zh-CN" altLang="en-US" sz="160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r>
              <a:rPr lang="en-US" altLang="zh-CN" sz="160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a:t>
            </a:r>
            <a:r>
              <a:rPr lang="zh-CN" altLang="en-US" sz="160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）承办教育厅主办的第十四届全国大学生结构设计竞赛分区赛（安徽）暨安徽省第四届大学生结构设计竞赛，获安徽省第四届大学生结构设计大赛特等奖1项、一等奖2项；全国大学生结构设计大赛三等奖1项；</a:t>
            </a:r>
            <a:endParaRPr lang="zh-CN" altLang="en-US" sz="160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algn="just">
              <a:buClr>
                <a:srgbClr val="CC0000"/>
              </a:buClr>
              <a:buFont typeface="Wingdings" panose="05000000000000000000" charset="0"/>
            </a:pPr>
            <a:r>
              <a:rPr lang="zh-CN" altLang="en-US" sz="160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r>
              <a:rPr lang="en-US" altLang="zh-CN" sz="160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a:t>
            </a:r>
            <a:r>
              <a:rPr lang="zh-CN" altLang="en-US" sz="160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）“设计总院杯”第三届安徽省大学生桥梁设计大赛荣获一等奖 1 项、二等奖 4 项、三等奖 5 项；</a:t>
            </a:r>
            <a:endParaRPr lang="zh-CN" altLang="en-US" sz="160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algn="just">
              <a:buClr>
                <a:srgbClr val="CC0000"/>
              </a:buClr>
              <a:buFont typeface="Wingdings" panose="05000000000000000000" charset="0"/>
            </a:pPr>
            <a:r>
              <a:rPr lang="zh-CN" altLang="en-US" sz="160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r>
              <a:rPr lang="en-US" altLang="zh-CN" sz="160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3</a:t>
            </a:r>
            <a:r>
              <a:rPr lang="zh-CN" altLang="en-US" sz="160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）第十二届安徽省百所高校百万大学生科普创意创新大赛安徽建筑大学首获一等奖。</a:t>
            </a:r>
            <a:endParaRPr lang="zh-CN" altLang="en-US" sz="160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103" name="图片 102"/>
          <p:cNvPicPr/>
          <p:nvPr/>
        </p:nvPicPr>
        <p:blipFill>
          <a:blip r:embed="rId1"/>
          <a:stretch>
            <a:fillRect/>
          </a:stretch>
        </p:blipFill>
        <p:spPr>
          <a:xfrm>
            <a:off x="612775" y="3661410"/>
            <a:ext cx="2915285" cy="1953895"/>
          </a:xfrm>
          <a:prstGeom prst="rect">
            <a:avLst/>
          </a:prstGeom>
          <a:noFill/>
          <a:ln w="9525">
            <a:noFill/>
          </a:ln>
        </p:spPr>
      </p:pic>
      <p:pic>
        <p:nvPicPr>
          <p:cNvPr id="104" name="图片 103"/>
          <p:cNvPicPr/>
          <p:nvPr/>
        </p:nvPicPr>
        <p:blipFill>
          <a:blip r:embed="rId2"/>
          <a:stretch>
            <a:fillRect/>
          </a:stretch>
        </p:blipFill>
        <p:spPr>
          <a:xfrm>
            <a:off x="3636010" y="3661410"/>
            <a:ext cx="2240915" cy="1953895"/>
          </a:xfrm>
          <a:prstGeom prst="rect">
            <a:avLst/>
          </a:prstGeom>
          <a:noFill/>
          <a:ln w="9525">
            <a:noFill/>
          </a:ln>
        </p:spPr>
      </p:pic>
      <p:pic>
        <p:nvPicPr>
          <p:cNvPr id="105" name="图片 104"/>
          <p:cNvPicPr/>
          <p:nvPr/>
        </p:nvPicPr>
        <p:blipFill>
          <a:blip r:embed="rId3"/>
          <a:stretch>
            <a:fillRect/>
          </a:stretch>
        </p:blipFill>
        <p:spPr>
          <a:xfrm>
            <a:off x="5984875" y="3661410"/>
            <a:ext cx="2762250" cy="1953260"/>
          </a:xfrm>
          <a:prstGeom prst="rect">
            <a:avLst/>
          </a:prstGeom>
          <a:noFill/>
          <a:ln w="9525">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6" name="矩形 6145"/>
          <p:cNvSpPr/>
          <p:nvPr/>
        </p:nvSpPr>
        <p:spPr>
          <a:xfrm>
            <a:off x="612775" y="552450"/>
            <a:ext cx="6048375" cy="639763"/>
          </a:xfrm>
          <a:prstGeom prst="rect">
            <a:avLst/>
          </a:prstGeom>
          <a:noFill/>
          <a:ln w="9525">
            <a:noFill/>
            <a:miter/>
          </a:ln>
        </p:spPr>
        <p:txBody>
          <a:bodyPr anchor="b"/>
          <a:p>
            <a:pPr fontAlgn="base"/>
            <a:r>
              <a:rPr lang="zh-CN" altLang="en-US" sz="2800" b="1" strike="noStrike" noProof="1" dirty="0">
                <a:effectLst>
                  <a:outerShdw blurRad="38100" dist="38100" dir="2700000">
                    <a:srgbClr val="FFFFFF"/>
                  </a:outerShdw>
                </a:effectLst>
                <a:latin typeface="Arial" panose="020B0604020202020204" pitchFamily="34" charset="0"/>
                <a:ea typeface="楷体_GB2312" pitchFamily="1" charset="-122"/>
                <a:cs typeface="+mn-cs"/>
              </a:rPr>
              <a:t>（三）教学</a:t>
            </a:r>
            <a:r>
              <a:rPr lang="zh-CN" altLang="en-US" sz="2800" b="1" strike="noStrike" noProof="1" dirty="0">
                <a:solidFill>
                  <a:schemeClr val="accent6"/>
                </a:solidFill>
                <a:effectLst>
                  <a:outerShdw blurRad="38100" dist="38100" dir="2700000">
                    <a:srgbClr val="FFFFFF"/>
                  </a:outerShdw>
                </a:effectLst>
                <a:latin typeface="黑体" panose="02010609060101010101" pitchFamily="49" charset="-122"/>
                <a:ea typeface="黑体" panose="02010609060101010101" pitchFamily="49" charset="-122"/>
                <a:cs typeface="+mn-cs"/>
              </a:rPr>
              <a:t>工作</a:t>
            </a:r>
            <a:endParaRPr lang="zh-CN" altLang="en-US" sz="2800" b="1" strike="noStrike" noProof="1" dirty="0">
              <a:solidFill>
                <a:schemeClr val="accent6"/>
              </a:solidFill>
              <a:effectLst>
                <a:outerShdw blurRad="38100" dist="38100" dir="2700000">
                  <a:srgbClr val="FFFFFF"/>
                </a:outerShdw>
              </a:effectLst>
              <a:latin typeface="Arial" panose="020B0604020202020204" pitchFamily="34" charset="0"/>
              <a:ea typeface="楷体_GB2312" pitchFamily="1" charset="-122"/>
              <a:cs typeface="+mn-cs"/>
            </a:endParaRPr>
          </a:p>
        </p:txBody>
      </p:sp>
      <p:sp>
        <p:nvSpPr>
          <p:cNvPr id="6149" name="矩形 6148"/>
          <p:cNvSpPr/>
          <p:nvPr/>
        </p:nvSpPr>
        <p:spPr>
          <a:xfrm>
            <a:off x="539750" y="1486218"/>
            <a:ext cx="7993063" cy="3527425"/>
          </a:xfrm>
          <a:prstGeom prst="rect">
            <a:avLst/>
          </a:prstGeom>
          <a:noFill/>
          <a:ln w="9525">
            <a:noFill/>
            <a:miter/>
          </a:ln>
        </p:spPr>
        <p:txBody>
          <a:bodyPr anchor="b"/>
          <a:p>
            <a:pPr fontAlgn="base"/>
            <a:br>
              <a:rPr lang="zh-CN" altLang="en-US" sz="2000" b="1" dirty="0">
                <a:solidFill>
                  <a:schemeClr val="tx2"/>
                </a:solidFill>
                <a:effectLst>
                  <a:outerShdw blurRad="38100" dist="38100" dir="2700000">
                    <a:srgbClr val="FFFFFF"/>
                  </a:outerShdw>
                </a:effectLst>
                <a:latin typeface="Times New Roman" panose="02020603050405020304" pitchFamily="18" charset="0"/>
                <a:cs typeface="Times New Roman" panose="02020603050405020304" pitchFamily="18" charset="0"/>
              </a:rPr>
            </a:br>
            <a:r>
              <a:rPr lang="zh-CN" altLang="en-US" sz="2000" b="1" strike="noStrike" noProof="1" dirty="0">
                <a:solidFill>
                  <a:schemeClr val="tx2"/>
                </a:solidFill>
                <a:effectLst>
                  <a:outerShdw blurRad="38100" dist="38100" dir="2700000">
                    <a:srgbClr val="FFFFFF"/>
                  </a:outerShdw>
                </a:effectLst>
                <a:latin typeface="Times New Roman" panose="02020603050405020304" pitchFamily="18" charset="0"/>
                <a:ea typeface="宋体" panose="02010600030101010101" pitchFamily="2" charset="-122"/>
                <a:cs typeface="Times New Roman" panose="02020603050405020304" pitchFamily="18" charset="0"/>
              </a:rPr>
              <a:t>        </a:t>
            </a:r>
            <a:r>
              <a:rPr lang="zh-CN" altLang="en-US" sz="2000" b="1" strike="noStrike" noProof="1" dirty="0">
                <a:solidFill>
                  <a:schemeClr val="tx2"/>
                </a:solidFill>
                <a:effectLst>
                  <a:outerShdw blurRad="38100" dist="38100" dir="2700000">
                    <a:srgbClr val="FFFFFF"/>
                  </a:outerShdw>
                </a:effectLst>
                <a:latin typeface="Times New Roman" panose="02020603050405020304" pitchFamily="18" charset="0"/>
                <a:ea typeface="宋体" panose="02010600030101010101" pitchFamily="2" charset="-122"/>
                <a:cs typeface="+mn-cs"/>
              </a:rPr>
              <a:t> </a:t>
            </a:r>
            <a:endParaRPr lang="zh-CN" altLang="en-US" sz="2000" b="1" strike="noStrike" noProof="1" dirty="0">
              <a:solidFill>
                <a:schemeClr val="tx2"/>
              </a:solidFill>
              <a:effectLst>
                <a:outerShdw blurRad="38100" dist="38100" dir="2700000">
                  <a:srgbClr val="FFFFFF"/>
                </a:outerShdw>
              </a:effectLst>
              <a:latin typeface="Times New Roman" panose="02020603050405020304" pitchFamily="18" charset="0"/>
            </a:endParaRPr>
          </a:p>
        </p:txBody>
      </p:sp>
      <p:sp>
        <p:nvSpPr>
          <p:cNvPr id="2" name="矩形 1"/>
          <p:cNvSpPr/>
          <p:nvPr/>
        </p:nvSpPr>
        <p:spPr>
          <a:xfrm>
            <a:off x="611188" y="1557655"/>
            <a:ext cx="1283970" cy="368300"/>
          </a:xfrm>
          <a:prstGeom prst="rect">
            <a:avLst/>
          </a:prstGeom>
          <a:noFill/>
          <a:ln w="9525">
            <a:noFill/>
          </a:ln>
        </p:spPr>
        <p:txBody>
          <a:bodyPr wrap="none" anchor="t">
            <a:spAutoFit/>
          </a:bodyPr>
          <a:p>
            <a:pPr lvl="0" fontAlgn="base">
              <a:buClrTx/>
              <a:buFont typeface="Wingdings" panose="05000000000000000000" pitchFamily="2" charset="2"/>
              <a:buChar char="Ø"/>
            </a:pPr>
            <a:r>
              <a:rPr lang="zh-CN" altLang="en-US" sz="1800" b="1" strike="noStrike" noProof="1" dirty="0">
                <a:solidFill>
                  <a:srgbClr val="CC0000"/>
                </a:solidFill>
                <a:effectLst>
                  <a:outerShdw blurRad="38100" dist="38100" dir="2700000">
                    <a:srgbClr val="000000"/>
                  </a:outerShdw>
                </a:effectLst>
                <a:latin typeface="Arial" panose="020B0604020202020204" pitchFamily="34" charset="0"/>
                <a:ea typeface="宋体" panose="02010600030101010101" pitchFamily="2" charset="-122"/>
              </a:rPr>
              <a:t>招生就业</a:t>
            </a:r>
            <a:endParaRPr lang="zh-CN" altLang="en-US" sz="1800" b="1" strike="noStrike" noProof="1" dirty="0">
              <a:solidFill>
                <a:srgbClr val="CC0000"/>
              </a:solidFill>
              <a:effectLst>
                <a:outerShdw blurRad="38100" dist="38100" dir="2700000">
                  <a:srgbClr val="000000"/>
                </a:outerShdw>
              </a:effectLst>
              <a:latin typeface="Arial" panose="020B0604020202020204" pitchFamily="34" charset="0"/>
              <a:ea typeface="宋体" panose="02010600030101010101" pitchFamily="2" charset="-122"/>
            </a:endParaRPr>
          </a:p>
        </p:txBody>
      </p:sp>
      <p:sp>
        <p:nvSpPr>
          <p:cNvPr id="106" name="文本框 105"/>
          <p:cNvSpPr txBox="1"/>
          <p:nvPr/>
        </p:nvSpPr>
        <p:spPr>
          <a:xfrm>
            <a:off x="612775" y="1917065"/>
            <a:ext cx="8148320" cy="1814830"/>
          </a:xfrm>
          <a:prstGeom prst="rect">
            <a:avLst/>
          </a:prstGeom>
          <a:noFill/>
          <a:ln w="9525">
            <a:noFill/>
          </a:ln>
        </p:spPr>
        <p:txBody>
          <a:bodyPr wrap="square">
            <a:spAutoFit/>
          </a:bodyPr>
          <a:p>
            <a:pPr algn="just">
              <a:buClr>
                <a:srgbClr val="CC0000"/>
              </a:buClr>
              <a:buSzTx/>
              <a:buNone/>
            </a:pPr>
            <a:r>
              <a:rPr lang="zh-CN" altLang="en-US" sz="1600">
                <a:effectLst>
                  <a:outerShdw blurRad="38100" dist="38100" dir="2700000" algn="tl">
                    <a:srgbClr val="000000">
                      <a:alpha val="43137"/>
                    </a:srgbClr>
                  </a:outerShdw>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1600">
                <a:effectLst>
                  <a:outerShdw blurRad="38100" dist="38100" dir="2700000" algn="tl">
                    <a:srgbClr val="000000">
                      <a:alpha val="43137"/>
                    </a:srgbClr>
                  </a:outerShdw>
                </a:effectLst>
                <a:latin typeface="Times New Roman" panose="02020603050405020304" pitchFamily="18" charset="0"/>
                <a:ea typeface="宋体" panose="02010600030101010101" pitchFamily="2" charset="-122"/>
                <a:cs typeface="Times New Roman" panose="02020603050405020304" pitchFamily="18" charset="0"/>
              </a:rPr>
              <a:t>1</a:t>
            </a:r>
            <a:r>
              <a:rPr lang="zh-CN" altLang="en-US" sz="1600">
                <a:effectLst>
                  <a:outerShdw blurRad="38100" dist="38100" dir="2700000" algn="tl">
                    <a:srgbClr val="000000">
                      <a:alpha val="43137"/>
                    </a:srgbClr>
                  </a:outerShdw>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1600">
                <a:effectLst>
                  <a:outerShdw blurRad="38100" dist="38100" dir="2700000" algn="tl">
                    <a:srgbClr val="000000">
                      <a:alpha val="43137"/>
                    </a:srgbClr>
                  </a:outerShdw>
                </a:effectLst>
                <a:latin typeface="Times New Roman" panose="02020603050405020304" pitchFamily="18" charset="0"/>
                <a:ea typeface="宋体" panose="02010600030101010101" pitchFamily="2" charset="-122"/>
                <a:cs typeface="Times New Roman" panose="02020603050405020304" pitchFamily="18" charset="0"/>
              </a:rPr>
              <a:t>2021</a:t>
            </a:r>
            <a:r>
              <a:rPr lang="zh-CN" altLang="en-US" sz="1600">
                <a:effectLst>
                  <a:outerShdw blurRad="38100" dist="38100" dir="2700000" algn="tl">
                    <a:srgbClr val="000000">
                      <a:alpha val="43137"/>
                    </a:srgbClr>
                  </a:outerShdw>
                </a:effectLst>
                <a:latin typeface="Times New Roman" panose="02020603050405020304" pitchFamily="18" charset="0"/>
                <a:ea typeface="宋体" panose="02010600030101010101" pitchFamily="2" charset="-122"/>
                <a:cs typeface="Times New Roman" panose="02020603050405020304" pitchFamily="18" charset="0"/>
              </a:rPr>
              <a:t>年度，招生宣传在负责的片区获得学校高分段考生录取奖励、优质生源基地录取奖均位居全校第一。</a:t>
            </a:r>
            <a:endParaRPr lang="zh-CN" altLang="en-US" sz="1600">
              <a:effectLst>
                <a:outerShdw blurRad="38100" dist="38100" dir="2700000" algn="tl">
                  <a:srgbClr val="000000">
                    <a:alpha val="43137"/>
                  </a:srgbClr>
                </a:outerShdw>
              </a:effectLst>
              <a:latin typeface="Times New Roman" panose="02020603050405020304" pitchFamily="18" charset="0"/>
              <a:ea typeface="宋体" panose="02010600030101010101" pitchFamily="2" charset="-122"/>
              <a:cs typeface="Times New Roman" panose="02020603050405020304" pitchFamily="18" charset="0"/>
            </a:endParaRPr>
          </a:p>
          <a:p>
            <a:pPr algn="just">
              <a:buClr>
                <a:srgbClr val="CC0000"/>
              </a:buClr>
              <a:buSzTx/>
              <a:buNone/>
            </a:pPr>
            <a:r>
              <a:rPr lang="zh-CN" altLang="en-US" sz="1600">
                <a:effectLst>
                  <a:outerShdw blurRad="38100" dist="38100" dir="2700000" algn="tl">
                    <a:srgbClr val="000000">
                      <a:alpha val="43137"/>
                    </a:srgbClr>
                  </a:outerShdw>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1600">
                <a:effectLst>
                  <a:outerShdw blurRad="38100" dist="38100" dir="2700000" algn="tl">
                    <a:srgbClr val="000000">
                      <a:alpha val="43137"/>
                    </a:srgbClr>
                  </a:outerShdw>
                </a:effectLst>
                <a:latin typeface="Times New Roman" panose="02020603050405020304" pitchFamily="18" charset="0"/>
                <a:ea typeface="宋体" panose="02010600030101010101" pitchFamily="2" charset="-122"/>
                <a:cs typeface="Times New Roman" panose="02020603050405020304" pitchFamily="18" charset="0"/>
              </a:rPr>
              <a:t>2</a:t>
            </a:r>
            <a:r>
              <a:rPr lang="zh-CN" altLang="en-US" sz="1600">
                <a:effectLst>
                  <a:outerShdw blurRad="38100" dist="38100" dir="2700000" algn="tl">
                    <a:srgbClr val="000000">
                      <a:alpha val="43137"/>
                    </a:srgbClr>
                  </a:outerShdw>
                </a:effectLst>
                <a:latin typeface="Times New Roman" panose="02020603050405020304" pitchFamily="18" charset="0"/>
                <a:ea typeface="宋体" panose="02010600030101010101" pitchFamily="2" charset="-122"/>
                <a:cs typeface="Times New Roman" panose="02020603050405020304" pitchFamily="18" charset="0"/>
              </a:rPr>
              <a:t>）土木工程专业最低录取分数线</a:t>
            </a:r>
            <a:r>
              <a:rPr lang="en-US" altLang="zh-CN" sz="1600">
                <a:effectLst>
                  <a:outerShdw blurRad="38100" dist="38100" dir="2700000" algn="tl">
                    <a:srgbClr val="000000">
                      <a:alpha val="43137"/>
                    </a:srgbClr>
                  </a:outerShdw>
                </a:effectLst>
                <a:latin typeface="Times New Roman" panose="02020603050405020304" pitchFamily="18" charset="0"/>
                <a:ea typeface="宋体" panose="02010600030101010101" pitchFamily="2" charset="-122"/>
                <a:cs typeface="Times New Roman" panose="02020603050405020304" pitchFamily="18" charset="0"/>
              </a:rPr>
              <a:t>540</a:t>
            </a:r>
            <a:r>
              <a:rPr lang="zh-CN" altLang="en-US" sz="1600">
                <a:effectLst>
                  <a:outerShdw blurRad="38100" dist="38100" dir="2700000" algn="tl">
                    <a:srgbClr val="000000">
                      <a:alpha val="43137"/>
                    </a:srgbClr>
                  </a:outerShdw>
                </a:effectLst>
                <a:latin typeface="Times New Roman" panose="02020603050405020304" pitchFamily="18" charset="0"/>
                <a:ea typeface="宋体" panose="02010600030101010101" pitchFamily="2" charset="-122"/>
                <a:cs typeface="Times New Roman" panose="02020603050405020304" pitchFamily="18" charset="0"/>
              </a:rPr>
              <a:t>分，高安徽省一本分数线</a:t>
            </a:r>
            <a:r>
              <a:rPr lang="en-US" altLang="zh-CN" sz="1600">
                <a:effectLst>
                  <a:outerShdw blurRad="38100" dist="38100" dir="2700000" algn="tl">
                    <a:srgbClr val="000000">
                      <a:alpha val="43137"/>
                    </a:srgbClr>
                  </a:outerShdw>
                </a:effectLst>
                <a:latin typeface="Times New Roman" panose="02020603050405020304" pitchFamily="18" charset="0"/>
                <a:ea typeface="宋体" panose="02010600030101010101" pitchFamily="2" charset="-122"/>
                <a:cs typeface="Times New Roman" panose="02020603050405020304" pitchFamily="18" charset="0"/>
              </a:rPr>
              <a:t>52</a:t>
            </a:r>
            <a:r>
              <a:rPr lang="zh-CN" altLang="en-US" sz="1600">
                <a:effectLst>
                  <a:outerShdw blurRad="38100" dist="38100" dir="2700000" algn="tl">
                    <a:srgbClr val="000000">
                      <a:alpha val="43137"/>
                    </a:srgbClr>
                  </a:outerShdw>
                </a:effectLst>
                <a:latin typeface="Times New Roman" panose="02020603050405020304" pitchFamily="18" charset="0"/>
                <a:ea typeface="宋体" panose="02010600030101010101" pitchFamily="2" charset="-122"/>
                <a:cs typeface="Times New Roman" panose="02020603050405020304" pitchFamily="18" charset="0"/>
              </a:rPr>
              <a:t>分，录取平均分位居全校前三。</a:t>
            </a:r>
            <a:endParaRPr lang="zh-CN" altLang="en-US" sz="1600">
              <a:effectLst>
                <a:outerShdw blurRad="38100" dist="38100" dir="2700000" algn="tl">
                  <a:srgbClr val="000000">
                    <a:alpha val="43137"/>
                  </a:srgbClr>
                </a:outerShdw>
              </a:effectLst>
              <a:latin typeface="Times New Roman" panose="02020603050405020304" pitchFamily="18" charset="0"/>
              <a:ea typeface="宋体" panose="02010600030101010101" pitchFamily="2" charset="-122"/>
              <a:cs typeface="Times New Roman" panose="02020603050405020304" pitchFamily="18" charset="0"/>
            </a:endParaRPr>
          </a:p>
          <a:p>
            <a:pPr algn="just">
              <a:buClr>
                <a:srgbClr val="CC0000"/>
              </a:buClr>
              <a:buSzTx/>
              <a:buNone/>
            </a:pPr>
            <a:r>
              <a:rPr lang="zh-CN" altLang="en-US" sz="1600">
                <a:effectLst>
                  <a:outerShdw blurRad="38100" dist="38100" dir="2700000" algn="tl">
                    <a:srgbClr val="000000">
                      <a:alpha val="43137"/>
                    </a:srgbClr>
                  </a:outerShdw>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1600">
                <a:effectLst>
                  <a:outerShdw blurRad="38100" dist="38100" dir="2700000" algn="tl">
                    <a:srgbClr val="000000">
                      <a:alpha val="43137"/>
                    </a:srgbClr>
                  </a:outerShdw>
                </a:effectLst>
                <a:latin typeface="Times New Roman" panose="02020603050405020304" pitchFamily="18" charset="0"/>
                <a:ea typeface="宋体" panose="02010600030101010101" pitchFamily="2" charset="-122"/>
                <a:cs typeface="Times New Roman" panose="02020603050405020304" pitchFamily="18" charset="0"/>
              </a:rPr>
              <a:t>3</a:t>
            </a:r>
            <a:r>
              <a:rPr lang="zh-CN" altLang="en-US" sz="1600">
                <a:effectLst>
                  <a:outerShdw blurRad="38100" dist="38100" dir="2700000" algn="tl">
                    <a:srgbClr val="000000">
                      <a:alpha val="43137"/>
                    </a:srgbClr>
                  </a:outerShdw>
                </a:effectLst>
                <a:latin typeface="Times New Roman" panose="02020603050405020304" pitchFamily="18" charset="0"/>
                <a:ea typeface="宋体" panose="02010600030101010101" pitchFamily="2" charset="-122"/>
                <a:cs typeface="Times New Roman" panose="02020603050405020304" pitchFamily="18" charset="0"/>
              </a:rPr>
              <a:t>）</a:t>
            </a:r>
            <a:r>
              <a:rPr lang="zh-CN" altLang="en-US" sz="160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mn-ea"/>
              </a:rPr>
              <a:t>考研率逐年提高，</a:t>
            </a:r>
            <a:r>
              <a:rPr lang="en-US" altLang="zh-CN" sz="1600">
                <a:effectLst>
                  <a:outerShdw blurRad="38100" dist="38100" dir="2700000" algn="tl">
                    <a:srgbClr val="000000">
                      <a:alpha val="43137"/>
                    </a:srgbClr>
                  </a:outerShdw>
                </a:effectLst>
                <a:latin typeface="Times New Roman" panose="02020603050405020304" pitchFamily="18" charset="0"/>
                <a:ea typeface="宋体" panose="02010600030101010101" pitchFamily="2" charset="-122"/>
                <a:cs typeface="Times New Roman" panose="02020603050405020304" pitchFamily="18" charset="0"/>
              </a:rPr>
              <a:t>2021</a:t>
            </a:r>
            <a:r>
              <a:rPr lang="zh-CN" altLang="en-US" sz="1600">
                <a:effectLst>
                  <a:outerShdw blurRad="38100" dist="38100" dir="2700000" algn="tl">
                    <a:srgbClr val="000000">
                      <a:alpha val="43137"/>
                    </a:srgbClr>
                  </a:outerShdw>
                </a:effectLst>
                <a:latin typeface="Times New Roman" panose="02020603050405020304" pitchFamily="18" charset="0"/>
                <a:ea typeface="宋体" panose="02010600030101010101" pitchFamily="2" charset="-122"/>
                <a:cs typeface="Times New Roman" panose="02020603050405020304" pitchFamily="18" charset="0"/>
              </a:rPr>
              <a:t>年，土木工程学院17交通①班考研升学率58.97%，17土木③54.9%，四个班级超过</a:t>
            </a:r>
            <a:r>
              <a:rPr lang="en-US" altLang="zh-CN" sz="1600">
                <a:effectLst>
                  <a:outerShdw blurRad="38100" dist="38100" dir="2700000" algn="tl">
                    <a:srgbClr val="000000">
                      <a:alpha val="43137"/>
                    </a:srgbClr>
                  </a:outerShdw>
                </a:effectLst>
                <a:latin typeface="Times New Roman" panose="02020603050405020304" pitchFamily="18" charset="0"/>
                <a:ea typeface="宋体" panose="02010600030101010101" pitchFamily="2" charset="-122"/>
                <a:cs typeface="Times New Roman" panose="02020603050405020304" pitchFamily="18" charset="0"/>
              </a:rPr>
              <a:t>40%</a:t>
            </a:r>
            <a:r>
              <a:rPr lang="zh-CN" altLang="en-US" sz="1600">
                <a:effectLst>
                  <a:outerShdw blurRad="38100" dist="38100" dir="2700000" algn="tl">
                    <a:srgbClr val="000000">
                      <a:alpha val="43137"/>
                    </a:srgbClr>
                  </a:outerShdw>
                </a:effectLst>
                <a:latin typeface="Times New Roman" panose="02020603050405020304" pitchFamily="18" charset="0"/>
                <a:ea typeface="宋体" panose="02010600030101010101" pitchFamily="2" charset="-122"/>
                <a:cs typeface="Times New Roman" panose="02020603050405020304" pitchFamily="18" charset="0"/>
              </a:rPr>
              <a:t>；总录取率</a:t>
            </a:r>
            <a:r>
              <a:rPr lang="en-US" altLang="zh-CN" sz="1600">
                <a:effectLst>
                  <a:outerShdw blurRad="38100" dist="38100" dir="2700000" algn="tl">
                    <a:srgbClr val="000000">
                      <a:alpha val="43137"/>
                    </a:srgbClr>
                  </a:outerShdw>
                </a:effectLst>
                <a:latin typeface="Times New Roman" panose="02020603050405020304" pitchFamily="18" charset="0"/>
                <a:ea typeface="宋体" panose="02010600030101010101" pitchFamily="2" charset="-122"/>
                <a:cs typeface="Times New Roman" panose="02020603050405020304" pitchFamily="18" charset="0"/>
              </a:rPr>
              <a:t>35.6</a:t>
            </a:r>
            <a:r>
              <a:rPr lang="zh-CN" altLang="en-US" sz="1600">
                <a:effectLst>
                  <a:outerShdw blurRad="38100" dist="38100" dir="2700000" algn="tl">
                    <a:srgbClr val="000000">
                      <a:alpha val="43137"/>
                    </a:srgbClr>
                  </a:outerShdw>
                </a:effectLst>
                <a:latin typeface="Times New Roman" panose="02020603050405020304" pitchFamily="18" charset="0"/>
                <a:ea typeface="宋体" panose="02010600030101010101" pitchFamily="2" charset="-122"/>
                <a:cs typeface="Times New Roman" panose="02020603050405020304" pitchFamily="18" charset="0"/>
              </a:rPr>
              <a:t>%，位居全校</a:t>
            </a:r>
            <a:r>
              <a:rPr lang="zh-CN" altLang="en-US" sz="1600">
                <a:effectLst>
                  <a:outerShdw blurRad="38100" dist="38100" dir="2700000" algn="tl">
                    <a:srgbClr val="000000">
                      <a:alpha val="43137"/>
                    </a:srgbClr>
                  </a:outerShdw>
                </a:effectLst>
                <a:latin typeface="Times New Roman" panose="02020603050405020304" pitchFamily="18" charset="0"/>
                <a:ea typeface="宋体" panose="02010600030101010101" pitchFamily="2" charset="-122"/>
                <a:cs typeface="Times New Roman" panose="02020603050405020304" pitchFamily="18" charset="0"/>
              </a:rPr>
              <a:t>第二。就业质量持续向好，就业率年均95%以上。</a:t>
            </a:r>
            <a:endParaRPr lang="zh-CN" altLang="en-US" sz="1600">
              <a:effectLst>
                <a:outerShdw blurRad="38100" dist="38100" dir="2700000" algn="tl">
                  <a:srgbClr val="000000">
                    <a:alpha val="43137"/>
                  </a:srgbClr>
                </a:outerShdw>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图片 6"/>
          <p:cNvPicPr>
            <a:picLocks noChangeAspect="1"/>
          </p:cNvPicPr>
          <p:nvPr>
            <p:custDataLst>
              <p:tags r:id="rId1"/>
            </p:custDataLst>
          </p:nvPr>
        </p:nvPicPr>
        <p:blipFill>
          <a:blip r:embed="rId2"/>
          <a:stretch>
            <a:fillRect/>
          </a:stretch>
        </p:blipFill>
        <p:spPr>
          <a:xfrm>
            <a:off x="3492500" y="3824605"/>
            <a:ext cx="2814955" cy="1892935"/>
          </a:xfrm>
          <a:prstGeom prst="rect">
            <a:avLst/>
          </a:prstGeom>
        </p:spPr>
      </p:pic>
      <p:pic>
        <p:nvPicPr>
          <p:cNvPr id="11" name="图片 10"/>
          <p:cNvPicPr>
            <a:picLocks noChangeAspect="1"/>
          </p:cNvPicPr>
          <p:nvPr>
            <p:custDataLst>
              <p:tags r:id="rId3"/>
            </p:custDataLst>
          </p:nvPr>
        </p:nvPicPr>
        <p:blipFill>
          <a:blip r:embed="rId4">
            <a:lum bright="12000"/>
          </a:blip>
          <a:stretch>
            <a:fillRect/>
          </a:stretch>
        </p:blipFill>
        <p:spPr>
          <a:xfrm>
            <a:off x="6397625" y="3825240"/>
            <a:ext cx="2559050" cy="1892300"/>
          </a:xfrm>
          <a:prstGeom prst="rect">
            <a:avLst/>
          </a:prstGeom>
        </p:spPr>
      </p:pic>
      <p:pic>
        <p:nvPicPr>
          <p:cNvPr id="3" name="图片 2"/>
          <p:cNvPicPr>
            <a:picLocks noChangeAspect="1"/>
          </p:cNvPicPr>
          <p:nvPr>
            <p:custDataLst>
              <p:tags r:id="rId5"/>
            </p:custDataLst>
          </p:nvPr>
        </p:nvPicPr>
        <p:blipFill>
          <a:blip r:embed="rId6"/>
          <a:stretch>
            <a:fillRect/>
          </a:stretch>
        </p:blipFill>
        <p:spPr>
          <a:xfrm>
            <a:off x="323850" y="3819525"/>
            <a:ext cx="3078480" cy="1897380"/>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6" name="矩形 6145"/>
          <p:cNvSpPr/>
          <p:nvPr/>
        </p:nvSpPr>
        <p:spPr>
          <a:xfrm>
            <a:off x="612775" y="552450"/>
            <a:ext cx="6048375" cy="639763"/>
          </a:xfrm>
          <a:prstGeom prst="rect">
            <a:avLst/>
          </a:prstGeom>
          <a:noFill/>
          <a:ln w="9525">
            <a:noFill/>
            <a:miter/>
          </a:ln>
        </p:spPr>
        <p:txBody>
          <a:bodyPr anchor="b"/>
          <a:p>
            <a:pPr fontAlgn="base"/>
            <a:r>
              <a:rPr lang="zh-CN" altLang="en-US" sz="2800" b="1" strike="noStrike" noProof="1" dirty="0">
                <a:effectLst>
                  <a:outerShdw blurRad="38100" dist="38100" dir="2700000">
                    <a:srgbClr val="FFFFFF"/>
                  </a:outerShdw>
                </a:effectLst>
                <a:latin typeface="Arial" panose="020B0604020202020204" pitchFamily="34" charset="0"/>
                <a:ea typeface="楷体_GB2312" pitchFamily="1" charset="-122"/>
                <a:cs typeface="+mn-cs"/>
              </a:rPr>
              <a:t>（四）学科</a:t>
            </a:r>
            <a:r>
              <a:rPr lang="zh-CN" altLang="en-US" sz="2800" b="1" strike="noStrike" noProof="1" dirty="0">
                <a:solidFill>
                  <a:schemeClr val="accent6"/>
                </a:solidFill>
                <a:effectLst>
                  <a:outerShdw blurRad="38100" dist="38100" dir="2700000">
                    <a:srgbClr val="FFFFFF"/>
                  </a:outerShdw>
                </a:effectLst>
                <a:latin typeface="黑体" panose="02010609060101010101" pitchFamily="49" charset="-122"/>
                <a:ea typeface="黑体" panose="02010609060101010101" pitchFamily="49" charset="-122"/>
                <a:cs typeface="+mn-cs"/>
              </a:rPr>
              <a:t>建设</a:t>
            </a:r>
            <a:endParaRPr lang="zh-CN" altLang="en-US" sz="2800" b="1" strike="noStrike" noProof="1" dirty="0">
              <a:solidFill>
                <a:schemeClr val="accent6"/>
              </a:solidFill>
              <a:effectLst>
                <a:outerShdw blurRad="38100" dist="38100" dir="2700000">
                  <a:srgbClr val="FFFFFF"/>
                </a:outerShdw>
              </a:effectLst>
              <a:latin typeface="Arial" panose="020B0604020202020204" pitchFamily="34" charset="0"/>
              <a:ea typeface="楷体_GB2312" pitchFamily="1" charset="-122"/>
              <a:cs typeface="+mn-cs"/>
            </a:endParaRPr>
          </a:p>
        </p:txBody>
      </p:sp>
      <p:sp>
        <p:nvSpPr>
          <p:cNvPr id="6149" name="矩形 6148"/>
          <p:cNvSpPr/>
          <p:nvPr/>
        </p:nvSpPr>
        <p:spPr>
          <a:xfrm>
            <a:off x="539750" y="1486218"/>
            <a:ext cx="7993063" cy="3527425"/>
          </a:xfrm>
          <a:prstGeom prst="rect">
            <a:avLst/>
          </a:prstGeom>
          <a:noFill/>
          <a:ln w="9525">
            <a:noFill/>
            <a:miter/>
          </a:ln>
        </p:spPr>
        <p:txBody>
          <a:bodyPr anchor="b"/>
          <a:p>
            <a:pPr fontAlgn="base"/>
            <a:br>
              <a:rPr lang="zh-CN" altLang="en-US" sz="2000" b="1" dirty="0">
                <a:solidFill>
                  <a:schemeClr val="tx2"/>
                </a:solidFill>
                <a:effectLst>
                  <a:outerShdw blurRad="38100" dist="38100" dir="2700000">
                    <a:srgbClr val="FFFFFF"/>
                  </a:outerShdw>
                </a:effectLst>
                <a:latin typeface="Times New Roman" panose="02020603050405020304" pitchFamily="18" charset="0"/>
                <a:cs typeface="Times New Roman" panose="02020603050405020304" pitchFamily="18" charset="0"/>
              </a:rPr>
            </a:br>
            <a:r>
              <a:rPr lang="zh-CN" altLang="en-US" sz="2000" b="1" strike="noStrike" noProof="1" dirty="0">
                <a:solidFill>
                  <a:schemeClr val="tx2"/>
                </a:solidFill>
                <a:effectLst>
                  <a:outerShdw blurRad="38100" dist="38100" dir="2700000">
                    <a:srgbClr val="FFFFFF"/>
                  </a:outerShdw>
                </a:effectLst>
                <a:latin typeface="Times New Roman" panose="02020603050405020304" pitchFamily="18" charset="0"/>
                <a:ea typeface="宋体" panose="02010600030101010101" pitchFamily="2" charset="-122"/>
                <a:cs typeface="Times New Roman" panose="02020603050405020304" pitchFamily="18" charset="0"/>
              </a:rPr>
              <a:t>        </a:t>
            </a:r>
            <a:r>
              <a:rPr lang="zh-CN" altLang="en-US" sz="2000" b="1" strike="noStrike" noProof="1" dirty="0">
                <a:solidFill>
                  <a:schemeClr val="tx2"/>
                </a:solidFill>
                <a:effectLst>
                  <a:outerShdw blurRad="38100" dist="38100" dir="2700000">
                    <a:srgbClr val="FFFFFF"/>
                  </a:outerShdw>
                </a:effectLst>
                <a:latin typeface="Times New Roman" panose="02020603050405020304" pitchFamily="18" charset="0"/>
                <a:ea typeface="宋体" panose="02010600030101010101" pitchFamily="2" charset="-122"/>
                <a:cs typeface="+mn-cs"/>
              </a:rPr>
              <a:t> </a:t>
            </a:r>
            <a:endParaRPr lang="zh-CN" altLang="en-US" sz="2000" b="1" strike="noStrike" noProof="1" dirty="0">
              <a:solidFill>
                <a:schemeClr val="tx2"/>
              </a:solidFill>
              <a:effectLst>
                <a:outerShdw blurRad="38100" dist="38100" dir="2700000">
                  <a:srgbClr val="FFFFFF"/>
                </a:outerShdw>
              </a:effectLst>
              <a:latin typeface="Times New Roman" panose="02020603050405020304" pitchFamily="18" charset="0"/>
            </a:endParaRPr>
          </a:p>
        </p:txBody>
      </p:sp>
      <p:sp>
        <p:nvSpPr>
          <p:cNvPr id="2" name="矩形 1"/>
          <p:cNvSpPr/>
          <p:nvPr/>
        </p:nvSpPr>
        <p:spPr>
          <a:xfrm>
            <a:off x="611188" y="1557655"/>
            <a:ext cx="1283970" cy="368300"/>
          </a:xfrm>
          <a:prstGeom prst="rect">
            <a:avLst/>
          </a:prstGeom>
          <a:noFill/>
          <a:ln w="9525">
            <a:noFill/>
          </a:ln>
        </p:spPr>
        <p:txBody>
          <a:bodyPr wrap="none" anchor="t">
            <a:spAutoFit/>
          </a:bodyPr>
          <a:p>
            <a:pPr lvl="0" fontAlgn="base">
              <a:buClrTx/>
              <a:buFont typeface="Wingdings" panose="05000000000000000000" pitchFamily="2" charset="2"/>
              <a:buChar char="Ø"/>
            </a:pPr>
            <a:r>
              <a:rPr lang="zh-CN" altLang="en-US" sz="1800" b="1" strike="noStrike" noProof="1" dirty="0">
                <a:solidFill>
                  <a:srgbClr val="CC0000"/>
                </a:solidFill>
                <a:effectLst>
                  <a:outerShdw blurRad="38100" dist="38100" dir="2700000">
                    <a:srgbClr val="000000"/>
                  </a:outerShdw>
                </a:effectLst>
                <a:latin typeface="Arial" panose="020B0604020202020204" pitchFamily="34" charset="0"/>
                <a:ea typeface="宋体" panose="02010600030101010101" pitchFamily="2" charset="-122"/>
              </a:rPr>
              <a:t>学科发展</a:t>
            </a:r>
            <a:endParaRPr lang="zh-CN" altLang="en-US" sz="1800" b="1" strike="noStrike" noProof="1" dirty="0">
              <a:solidFill>
                <a:srgbClr val="CC0000"/>
              </a:solidFill>
              <a:effectLst>
                <a:outerShdw blurRad="38100" dist="38100" dir="2700000">
                  <a:srgbClr val="000000"/>
                </a:outerShdw>
              </a:effectLst>
              <a:latin typeface="Arial" panose="020B0604020202020204" pitchFamily="34" charset="0"/>
              <a:ea typeface="宋体" panose="02010600030101010101" pitchFamily="2" charset="-122"/>
            </a:endParaRPr>
          </a:p>
        </p:txBody>
      </p:sp>
      <p:grpSp>
        <p:nvGrpSpPr>
          <p:cNvPr id="8196" name="组合 30"/>
          <p:cNvGrpSpPr/>
          <p:nvPr/>
        </p:nvGrpSpPr>
        <p:grpSpPr>
          <a:xfrm>
            <a:off x="39370" y="1970106"/>
            <a:ext cx="9332595" cy="4009646"/>
            <a:chOff x="457200" y="2205564"/>
            <a:chExt cx="9333010" cy="4009599"/>
          </a:xfrm>
        </p:grpSpPr>
        <p:grpSp>
          <p:nvGrpSpPr>
            <p:cNvPr id="8197" name="组合 8"/>
            <p:cNvGrpSpPr/>
            <p:nvPr/>
          </p:nvGrpSpPr>
          <p:grpSpPr>
            <a:xfrm>
              <a:off x="457200" y="2960688"/>
              <a:ext cx="8510456" cy="2903537"/>
              <a:chOff x="571500" y="2568238"/>
              <a:chExt cx="8510778" cy="2613361"/>
            </a:xfrm>
          </p:grpSpPr>
          <p:sp>
            <p:nvSpPr>
              <p:cNvPr id="8239" name="任意多边形 4"/>
              <p:cNvSpPr/>
              <p:nvPr/>
            </p:nvSpPr>
            <p:spPr>
              <a:xfrm>
                <a:off x="571500" y="2568238"/>
                <a:ext cx="8001303" cy="2613361"/>
              </a:xfrm>
              <a:custGeom>
                <a:avLst/>
                <a:gdLst>
                  <a:gd name="txL" fmla="*/ 0 w 8001000"/>
                  <a:gd name="txT" fmla="*/ 0 h 2613361"/>
                  <a:gd name="txR" fmla="*/ 8001000 w 8001000"/>
                  <a:gd name="txB" fmla="*/ 2613361 h 2613361"/>
                </a:gdLst>
                <a:ahLst/>
                <a:cxnLst>
                  <a:cxn ang="0">
                    <a:pos x="0" y="2613361"/>
                  </a:cxn>
                  <a:cxn ang="0">
                    <a:pos x="1066840" y="1356061"/>
                  </a:cxn>
                  <a:cxn ang="0">
                    <a:pos x="2400391" y="517861"/>
                  </a:cxn>
                  <a:cxn ang="0">
                    <a:pos x="4191159" y="30181"/>
                  </a:cxn>
                  <a:cxn ang="0">
                    <a:pos x="6340080" y="121621"/>
                  </a:cxn>
                  <a:cxn ang="0">
                    <a:pos x="8001303" y="689311"/>
                  </a:cxn>
                </a:cxnLst>
                <a:rect l="txL" t="txT" r="txR" b="txB"/>
                <a:pathLst>
                  <a:path w="8001000" h="2613361">
                    <a:moveTo>
                      <a:pt x="0" y="2613361"/>
                    </a:moveTo>
                    <a:cubicBezTo>
                      <a:pt x="304800" y="2149811"/>
                      <a:pt x="666750" y="1705311"/>
                      <a:pt x="1066800" y="1356061"/>
                    </a:cubicBezTo>
                    <a:cubicBezTo>
                      <a:pt x="1466850" y="1006811"/>
                      <a:pt x="1879600" y="738841"/>
                      <a:pt x="2400300" y="517861"/>
                    </a:cubicBezTo>
                    <a:cubicBezTo>
                      <a:pt x="2921000" y="296881"/>
                      <a:pt x="3534410" y="96221"/>
                      <a:pt x="4191000" y="30181"/>
                    </a:cubicBezTo>
                    <a:cubicBezTo>
                      <a:pt x="4847590" y="-35859"/>
                      <a:pt x="5704840" y="11766"/>
                      <a:pt x="6339840" y="121621"/>
                    </a:cubicBezTo>
                    <a:cubicBezTo>
                      <a:pt x="6974840" y="231476"/>
                      <a:pt x="7486650" y="481348"/>
                      <a:pt x="8001000" y="689311"/>
                    </a:cubicBezTo>
                  </a:path>
                </a:pathLst>
              </a:custGeom>
              <a:noFill/>
              <a:ln w="57150" cap="flat" cmpd="sng">
                <a:solidFill>
                  <a:srgbClr val="008080">
                    <a:alpha val="100000"/>
                  </a:srgbClr>
                </a:solidFill>
                <a:prstDash val="solid"/>
                <a:round/>
                <a:headEnd type="none" w="med" len="med"/>
                <a:tailEnd type="none" w="med" len="med"/>
              </a:ln>
            </p:spPr>
            <p:txBody>
              <a:bodyPr/>
              <a:p>
                <a:endParaRPr lang="zh-CN" altLang="en-US"/>
              </a:p>
            </p:txBody>
          </p:sp>
          <p:cxnSp>
            <p:nvCxnSpPr>
              <p:cNvPr id="8240" name="直接箭头连接符 6"/>
              <p:cNvCxnSpPr/>
              <p:nvPr/>
            </p:nvCxnSpPr>
            <p:spPr>
              <a:xfrm flipV="1">
                <a:off x="8824318" y="2807301"/>
                <a:ext cx="257960" cy="495518"/>
              </a:xfrm>
              <a:prstGeom prst="straightConnector1">
                <a:avLst/>
              </a:prstGeom>
              <a:ln w="57150" cap="flat" cmpd="sng">
                <a:solidFill>
                  <a:srgbClr val="008080"/>
                </a:solidFill>
                <a:prstDash val="solid"/>
                <a:headEnd type="none" w="med" len="med"/>
                <a:tailEnd type="arrow" w="med" len="med"/>
              </a:ln>
            </p:spPr>
          </p:cxnSp>
        </p:grpSp>
        <p:grpSp>
          <p:nvGrpSpPr>
            <p:cNvPr id="8198" name="组合 11"/>
            <p:cNvGrpSpPr/>
            <p:nvPr/>
          </p:nvGrpSpPr>
          <p:grpSpPr>
            <a:xfrm rot="-3121742">
              <a:off x="604838" y="4916488"/>
              <a:ext cx="581025" cy="339725"/>
              <a:chOff x="2904787" y="271660"/>
              <a:chExt cx="746760" cy="471631"/>
            </a:xfrm>
          </p:grpSpPr>
          <p:sp>
            <p:nvSpPr>
              <p:cNvPr id="82" name="矩形 81"/>
              <p:cNvSpPr/>
              <p:nvPr/>
            </p:nvSpPr>
            <p:spPr>
              <a:xfrm>
                <a:off x="2903413" y="464545"/>
                <a:ext cx="746760" cy="27548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1200" b="0" i="0" u="none" strike="noStrike" kern="1200" cap="none" spc="0" normalizeH="0" baseline="0" noProof="1">
                    <a:ln>
                      <a:noFill/>
                    </a:ln>
                    <a:solidFill>
                      <a:srgbClr val="FFFFFF"/>
                    </a:solidFill>
                    <a:effectLst/>
                    <a:uLnTx/>
                    <a:uFillTx/>
                    <a:latin typeface="Calibri" panose="020F0502020204030204" pitchFamily="34" charset="0"/>
                    <a:ea typeface="+mn-ea"/>
                    <a:cs typeface="+mn-cs"/>
                  </a:rPr>
                  <a:t>19</a:t>
                </a:r>
                <a:r>
                  <a:rPr kumimoji="0" lang="en-US" sz="1200" b="0" i="0" u="none" strike="noStrike" kern="1200" cap="none" spc="0" normalizeH="0" baseline="0" noProof="1">
                    <a:ln>
                      <a:noFill/>
                    </a:ln>
                    <a:solidFill>
                      <a:srgbClr val="FFFFFF"/>
                    </a:solidFill>
                    <a:effectLst/>
                    <a:uLnTx/>
                    <a:uFillTx/>
                    <a:latin typeface="Calibri" panose="020F0502020204030204" pitchFamily="34" charset="0"/>
                    <a:ea typeface="+mn-ea"/>
                    <a:cs typeface="+mn-cs"/>
                  </a:rPr>
                  <a:t>58</a:t>
                </a:r>
                <a:endParaRPr kumimoji="0" lang="en-US" sz="1200" b="0" i="0" u="none" strike="noStrike" kern="1200" cap="none" spc="0" normalizeH="0" baseline="0" noProof="1">
                  <a:ln>
                    <a:noFill/>
                  </a:ln>
                  <a:solidFill>
                    <a:srgbClr val="FFFFFF"/>
                  </a:solidFill>
                  <a:effectLst/>
                  <a:uLnTx/>
                  <a:uFillTx/>
                  <a:latin typeface="Calibri" panose="020F0502020204030204" pitchFamily="34" charset="0"/>
                  <a:ea typeface="+mn-ea"/>
                  <a:cs typeface="+mn-cs"/>
                </a:endParaRPr>
              </a:p>
            </p:txBody>
          </p:sp>
          <p:sp>
            <p:nvSpPr>
              <p:cNvPr id="83" name="等腰三角形 82"/>
              <p:cNvSpPr/>
              <p:nvPr/>
            </p:nvSpPr>
            <p:spPr>
              <a:xfrm>
                <a:off x="3139985" y="267547"/>
                <a:ext cx="373381" cy="266671"/>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000" b="0" i="0" u="none" strike="noStrike" kern="1200" cap="none" spc="0" normalizeH="0" baseline="0" noProof="1">
                  <a:ln>
                    <a:noFill/>
                  </a:ln>
                  <a:solidFill>
                    <a:srgbClr val="FFFFFF"/>
                  </a:solidFill>
                  <a:effectLst/>
                  <a:uLnTx/>
                  <a:uFillTx/>
                  <a:latin typeface="Calibri" panose="020F0502020204030204" pitchFamily="34" charset="0"/>
                  <a:ea typeface="+mn-ea"/>
                  <a:cs typeface="+mn-cs"/>
                </a:endParaRPr>
              </a:p>
            </p:txBody>
          </p:sp>
        </p:grpSp>
        <p:grpSp>
          <p:nvGrpSpPr>
            <p:cNvPr id="8199" name="组合 15"/>
            <p:cNvGrpSpPr/>
            <p:nvPr/>
          </p:nvGrpSpPr>
          <p:grpSpPr>
            <a:xfrm rot="-2552170">
              <a:off x="1514946" y="3956381"/>
              <a:ext cx="666750" cy="341312"/>
              <a:chOff x="2903219" y="280488"/>
              <a:chExt cx="773335" cy="498373"/>
            </a:xfrm>
          </p:grpSpPr>
          <p:sp>
            <p:nvSpPr>
              <p:cNvPr id="80" name="矩形 79"/>
              <p:cNvSpPr/>
              <p:nvPr/>
            </p:nvSpPr>
            <p:spPr>
              <a:xfrm>
                <a:off x="2898656" y="472269"/>
                <a:ext cx="773335" cy="29902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1200" b="0" i="0" u="none" strike="noStrike" kern="1200" cap="none" spc="0" normalizeH="0" baseline="0" noProof="1">
                    <a:ln>
                      <a:noFill/>
                    </a:ln>
                    <a:solidFill>
                      <a:srgbClr val="FFFFFF"/>
                    </a:solidFill>
                    <a:effectLst/>
                    <a:uLnTx/>
                    <a:uFillTx/>
                    <a:latin typeface="Calibri" panose="020F0502020204030204" pitchFamily="34" charset="0"/>
                    <a:ea typeface="+mn-ea"/>
                    <a:cs typeface="+mn-cs"/>
                  </a:rPr>
                  <a:t>2006</a:t>
                </a:r>
                <a:endParaRPr kumimoji="0" lang="en-US" altLang="zh-CN" sz="1200" b="0" i="0" u="none" strike="noStrike" kern="1200" cap="none" spc="0" normalizeH="0" baseline="0" noProof="1">
                  <a:ln>
                    <a:noFill/>
                  </a:ln>
                  <a:solidFill>
                    <a:srgbClr val="FFFFFF"/>
                  </a:solidFill>
                  <a:effectLst/>
                  <a:uLnTx/>
                  <a:uFillTx/>
                  <a:latin typeface="Calibri" panose="020F0502020204030204" pitchFamily="34" charset="0"/>
                  <a:ea typeface="+mn-ea"/>
                  <a:cs typeface="+mn-cs"/>
                </a:endParaRPr>
              </a:p>
            </p:txBody>
          </p:sp>
          <p:sp>
            <p:nvSpPr>
              <p:cNvPr id="81" name="等腰三角形 80"/>
              <p:cNvSpPr/>
              <p:nvPr/>
            </p:nvSpPr>
            <p:spPr>
              <a:xfrm>
                <a:off x="3081788" y="268760"/>
                <a:ext cx="371937" cy="266571"/>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000" b="0" i="0" u="none" strike="noStrike" kern="1200" cap="none" spc="0" normalizeH="0" baseline="0" noProof="1">
                  <a:ln>
                    <a:noFill/>
                  </a:ln>
                  <a:solidFill>
                    <a:srgbClr val="FFFFFF"/>
                  </a:solidFill>
                  <a:effectLst/>
                  <a:uLnTx/>
                  <a:uFillTx/>
                  <a:latin typeface="Calibri" panose="020F0502020204030204" pitchFamily="34" charset="0"/>
                  <a:ea typeface="+mn-ea"/>
                  <a:cs typeface="+mn-cs"/>
                </a:endParaRPr>
              </a:p>
            </p:txBody>
          </p:sp>
        </p:grpSp>
        <p:grpSp>
          <p:nvGrpSpPr>
            <p:cNvPr id="8200" name="组合 18"/>
            <p:cNvGrpSpPr/>
            <p:nvPr/>
          </p:nvGrpSpPr>
          <p:grpSpPr>
            <a:xfrm rot="9232589">
              <a:off x="2501400" y="3410118"/>
              <a:ext cx="801688" cy="401637"/>
              <a:chOff x="2378338" y="349798"/>
              <a:chExt cx="1227770" cy="555587"/>
            </a:xfrm>
          </p:grpSpPr>
          <p:sp>
            <p:nvSpPr>
              <p:cNvPr id="78" name="矩形 77"/>
              <p:cNvSpPr/>
              <p:nvPr/>
            </p:nvSpPr>
            <p:spPr>
              <a:xfrm flipV="1">
                <a:off x="2384592" y="585687"/>
                <a:ext cx="1227768" cy="30744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1200" b="0" i="0" u="none" strike="noStrike" kern="1200" cap="none" spc="0" normalizeH="0" baseline="0" noProof="1">
                    <a:ln>
                      <a:noFill/>
                    </a:ln>
                    <a:solidFill>
                      <a:srgbClr val="FFFFFF"/>
                    </a:solidFill>
                    <a:effectLst/>
                    <a:uLnTx/>
                    <a:uFillTx/>
                    <a:latin typeface="Calibri" panose="020F0502020204030204" pitchFamily="34" charset="0"/>
                    <a:ea typeface="+mn-ea"/>
                    <a:cs typeface="+mn-cs"/>
                  </a:rPr>
                  <a:t>2008</a:t>
                </a:r>
                <a:endParaRPr kumimoji="0" lang="en-US" altLang="zh-CN" sz="1200" b="0" i="0" u="none" strike="noStrike" kern="1200" cap="none" spc="0" normalizeH="0" baseline="0" noProof="1">
                  <a:ln>
                    <a:noFill/>
                  </a:ln>
                  <a:solidFill>
                    <a:srgbClr val="FFFFFF"/>
                  </a:solidFill>
                  <a:effectLst/>
                  <a:uLnTx/>
                  <a:uFillTx/>
                  <a:latin typeface="Calibri" panose="020F0502020204030204" pitchFamily="34" charset="0"/>
                  <a:ea typeface="+mn-ea"/>
                  <a:cs typeface="+mn-cs"/>
                </a:endParaRPr>
              </a:p>
            </p:txBody>
          </p:sp>
          <p:sp>
            <p:nvSpPr>
              <p:cNvPr id="79" name="等腰三角形 78"/>
              <p:cNvSpPr/>
              <p:nvPr/>
            </p:nvSpPr>
            <p:spPr>
              <a:xfrm>
                <a:off x="2796515" y="368315"/>
                <a:ext cx="371977" cy="265717"/>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000" b="0" i="0" u="none" strike="noStrike" kern="1200" cap="none" spc="0" normalizeH="0" baseline="0" noProof="1">
                  <a:ln>
                    <a:noFill/>
                  </a:ln>
                  <a:solidFill>
                    <a:srgbClr val="FFFFFF"/>
                  </a:solidFill>
                  <a:effectLst/>
                  <a:uLnTx/>
                  <a:uFillTx/>
                  <a:latin typeface="Calibri" panose="020F0502020204030204" pitchFamily="34" charset="0"/>
                  <a:ea typeface="+mn-ea"/>
                  <a:cs typeface="+mn-cs"/>
                </a:endParaRPr>
              </a:p>
            </p:txBody>
          </p:sp>
        </p:grpSp>
        <p:grpSp>
          <p:nvGrpSpPr>
            <p:cNvPr id="8201" name="组合 35"/>
            <p:cNvGrpSpPr/>
            <p:nvPr/>
          </p:nvGrpSpPr>
          <p:grpSpPr>
            <a:xfrm rot="-490946">
              <a:off x="4971208" y="2688715"/>
              <a:ext cx="612775" cy="390525"/>
              <a:chOff x="5861050" y="2717800"/>
              <a:chExt cx="612775" cy="390525"/>
            </a:xfrm>
          </p:grpSpPr>
          <p:sp>
            <p:nvSpPr>
              <p:cNvPr id="76" name="矩形 75"/>
              <p:cNvSpPr/>
              <p:nvPr/>
            </p:nvSpPr>
            <p:spPr>
              <a:xfrm rot="394117">
                <a:off x="5861050" y="2870200"/>
                <a:ext cx="612775" cy="23812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1200" b="0" i="0" u="none" strike="noStrike" kern="1200" cap="none" spc="0" normalizeH="0" baseline="0" noProof="1">
                    <a:ln>
                      <a:noFill/>
                    </a:ln>
                    <a:solidFill>
                      <a:srgbClr val="FFFFFF"/>
                    </a:solidFill>
                    <a:effectLst/>
                    <a:uLnTx/>
                    <a:uFillTx/>
                    <a:latin typeface="Calibri" panose="020F0502020204030204" pitchFamily="34" charset="0"/>
                    <a:ea typeface="+mn-ea"/>
                    <a:cs typeface="+mn-cs"/>
                  </a:rPr>
                  <a:t>2011</a:t>
                </a:r>
                <a:endParaRPr kumimoji="0" lang="en-US" altLang="zh-CN" sz="1200" b="0" i="0" u="none" strike="noStrike" kern="1200" cap="none" spc="0" normalizeH="0" baseline="0" noProof="1">
                  <a:ln>
                    <a:noFill/>
                  </a:ln>
                  <a:solidFill>
                    <a:srgbClr val="FFFFFF"/>
                  </a:solidFill>
                  <a:effectLst/>
                  <a:uLnTx/>
                  <a:uFillTx/>
                  <a:latin typeface="Calibri" panose="020F0502020204030204" pitchFamily="34" charset="0"/>
                  <a:ea typeface="+mn-ea"/>
                  <a:cs typeface="+mn-cs"/>
                </a:endParaRPr>
              </a:p>
            </p:txBody>
          </p:sp>
          <p:sp>
            <p:nvSpPr>
              <p:cNvPr id="77" name="等腰三角形 76"/>
              <p:cNvSpPr/>
              <p:nvPr/>
            </p:nvSpPr>
            <p:spPr>
              <a:xfrm>
                <a:off x="6046788" y="2717800"/>
                <a:ext cx="247650" cy="193675"/>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000" b="0" i="0" u="none" strike="noStrike" kern="1200" cap="none" spc="0" normalizeH="0" baseline="0" noProof="1">
                  <a:ln>
                    <a:noFill/>
                  </a:ln>
                  <a:solidFill>
                    <a:srgbClr val="FFFFFF"/>
                  </a:solidFill>
                  <a:effectLst/>
                  <a:uLnTx/>
                  <a:uFillTx/>
                  <a:latin typeface="Calibri" panose="020F0502020204030204" pitchFamily="34" charset="0"/>
                  <a:ea typeface="+mn-ea"/>
                  <a:cs typeface="+mn-cs"/>
                </a:endParaRPr>
              </a:p>
            </p:txBody>
          </p:sp>
        </p:grpSp>
        <p:sp>
          <p:nvSpPr>
            <p:cNvPr id="8230" name="TextBox 43"/>
            <p:cNvSpPr txBox="1"/>
            <p:nvPr/>
          </p:nvSpPr>
          <p:spPr>
            <a:xfrm rot="18611467">
              <a:off x="357110" y="4630720"/>
              <a:ext cx="642648" cy="368295"/>
            </a:xfrm>
            <a:prstGeom prst="rect">
              <a:avLst/>
            </a:prstGeom>
            <a:noFill/>
            <a:ln w="9525">
              <a:noFill/>
            </a:ln>
          </p:spPr>
          <p:txBody>
            <a:bodyPr wrap="none">
              <a:spAutoFit/>
            </a:bodyPr>
            <a:p>
              <a:pPr eaLnBrk="1" hangingPunct="1"/>
              <a:r>
                <a:rPr lang="zh-CN" altLang="en-US" b="1" dirty="0">
                  <a:solidFill>
                    <a:srgbClr val="CC0000"/>
                  </a:solidFill>
                  <a:latin typeface="方正韵动中黑简体" charset="-122"/>
                  <a:ea typeface="宋体" panose="02010600030101010101" pitchFamily="2" charset="-122"/>
                </a:rPr>
                <a:t>起点</a:t>
              </a:r>
              <a:endParaRPr lang="zh-CN" altLang="en-US" b="1" dirty="0">
                <a:solidFill>
                  <a:srgbClr val="CC0000"/>
                </a:solidFill>
                <a:latin typeface="方正韵动中黑简体" charset="-122"/>
                <a:ea typeface="宋体" panose="02010600030101010101" pitchFamily="2" charset="-122"/>
              </a:endParaRPr>
            </a:p>
          </p:txBody>
        </p:sp>
        <p:sp>
          <p:nvSpPr>
            <p:cNvPr id="8228" name="TextBox 44"/>
            <p:cNvSpPr txBox="1"/>
            <p:nvPr/>
          </p:nvSpPr>
          <p:spPr>
            <a:xfrm rot="19014521">
              <a:off x="1108670" y="3708127"/>
              <a:ext cx="804862" cy="337181"/>
            </a:xfrm>
            <a:prstGeom prst="rect">
              <a:avLst/>
            </a:prstGeom>
            <a:noFill/>
            <a:ln w="9525">
              <a:noFill/>
            </a:ln>
          </p:spPr>
          <p:txBody>
            <a:bodyPr>
              <a:spAutoFit/>
            </a:bodyPr>
            <a:p>
              <a:pPr eaLnBrk="1" hangingPunct="1"/>
              <a:r>
                <a:rPr lang="zh-CN" altLang="en-US" sz="1600" b="1" dirty="0">
                  <a:solidFill>
                    <a:srgbClr val="CC0000"/>
                  </a:solidFill>
                  <a:latin typeface="微软雅黑" panose="020B0503020204020204" charset="-122"/>
                  <a:ea typeface="宋体" panose="02010600030101010101" pitchFamily="2" charset="-122"/>
                </a:rPr>
                <a:t>硕士点</a:t>
              </a:r>
              <a:endParaRPr lang="zh-CN" altLang="en-US" sz="1600" b="1" dirty="0">
                <a:solidFill>
                  <a:srgbClr val="CC0000"/>
                </a:solidFill>
                <a:latin typeface="微软雅黑" panose="020B0503020204020204" charset="-122"/>
                <a:ea typeface="宋体" panose="02010600030101010101" pitchFamily="2" charset="-122"/>
              </a:endParaRPr>
            </a:p>
          </p:txBody>
        </p:sp>
        <p:sp>
          <p:nvSpPr>
            <p:cNvPr id="8226" name="TextBox 45"/>
            <p:cNvSpPr txBox="1"/>
            <p:nvPr/>
          </p:nvSpPr>
          <p:spPr>
            <a:xfrm rot="19986887">
              <a:off x="2682283" y="3733854"/>
              <a:ext cx="889675" cy="583558"/>
            </a:xfrm>
            <a:prstGeom prst="rect">
              <a:avLst/>
            </a:prstGeom>
            <a:noFill/>
            <a:ln w="9525">
              <a:noFill/>
            </a:ln>
          </p:spPr>
          <p:txBody>
            <a:bodyPr wrap="square">
              <a:spAutoFit/>
            </a:bodyPr>
            <a:p>
              <a:pPr eaLnBrk="1" hangingPunct="1"/>
              <a:r>
                <a:rPr lang="zh-CN" altLang="en-US" b="1" dirty="0">
                  <a:solidFill>
                    <a:srgbClr val="CC0000"/>
                  </a:solidFill>
                  <a:latin typeface="微软雅黑" panose="020B0503020204020204" charset="-122"/>
                  <a:ea typeface="宋体" panose="02010600030101010101" pitchFamily="2" charset="-122"/>
                </a:rPr>
                <a:t>省级重点学科</a:t>
              </a:r>
              <a:endParaRPr lang="zh-CN" altLang="en-US" b="1" dirty="0">
                <a:solidFill>
                  <a:srgbClr val="CC0000"/>
                </a:solidFill>
                <a:latin typeface="微软雅黑" panose="020B0503020204020204" charset="-122"/>
                <a:ea typeface="宋体" panose="02010600030101010101" pitchFamily="2" charset="-122"/>
              </a:endParaRPr>
            </a:p>
          </p:txBody>
        </p:sp>
        <p:sp>
          <p:nvSpPr>
            <p:cNvPr id="8224" name="TextBox 46"/>
            <p:cNvSpPr txBox="1"/>
            <p:nvPr/>
          </p:nvSpPr>
          <p:spPr>
            <a:xfrm rot="21400588">
              <a:off x="4871332" y="3245704"/>
              <a:ext cx="1000805" cy="583558"/>
            </a:xfrm>
            <a:prstGeom prst="rect">
              <a:avLst/>
            </a:prstGeom>
            <a:noFill/>
            <a:ln w="9525">
              <a:noFill/>
            </a:ln>
          </p:spPr>
          <p:txBody>
            <a:bodyPr wrap="none">
              <a:spAutoFit/>
            </a:bodyPr>
            <a:p>
              <a:pPr algn="ctr" eaLnBrk="1" hangingPunct="1"/>
              <a:r>
                <a:rPr lang="zh-CN" altLang="en-US" sz="1600" b="1">
                  <a:solidFill>
                    <a:srgbClr val="CC0000"/>
                  </a:solidFill>
                  <a:latin typeface="微软雅黑" panose="020B0503020204020204" charset="-122"/>
                  <a:ea typeface="宋体" panose="02010600030101010101" pitchFamily="2" charset="-122"/>
                </a:rPr>
                <a:t>一级学</a:t>
              </a:r>
              <a:endParaRPr lang="en-US" altLang="zh-CN" sz="1600" b="1">
                <a:solidFill>
                  <a:srgbClr val="CC0000"/>
                </a:solidFill>
                <a:latin typeface="微软雅黑" panose="020B0503020204020204" charset="-122"/>
                <a:ea typeface="宋体" panose="02010600030101010101" pitchFamily="2" charset="-122"/>
              </a:endParaRPr>
            </a:p>
            <a:p>
              <a:pPr algn="ctr" eaLnBrk="1" hangingPunct="1"/>
              <a:r>
                <a:rPr lang="zh-CN" altLang="en-US" sz="1600" b="1">
                  <a:solidFill>
                    <a:srgbClr val="CC0000"/>
                  </a:solidFill>
                  <a:latin typeface="微软雅黑" panose="020B0503020204020204" charset="-122"/>
                  <a:ea typeface="宋体" panose="02010600030101010101" pitchFamily="2" charset="-122"/>
                </a:rPr>
                <a:t>科硕士点</a:t>
              </a:r>
              <a:endParaRPr lang="zh-CN" altLang="en-US" sz="1600" b="1" dirty="0">
                <a:solidFill>
                  <a:srgbClr val="CC0000"/>
                </a:solidFill>
                <a:latin typeface="微软雅黑" panose="020B0503020204020204" charset="-122"/>
                <a:ea typeface="宋体" panose="02010600030101010101" pitchFamily="2" charset="-122"/>
              </a:endParaRPr>
            </a:p>
          </p:txBody>
        </p:sp>
        <p:sp>
          <p:nvSpPr>
            <p:cNvPr id="8206" name="TextBox 54"/>
            <p:cNvSpPr txBox="1"/>
            <p:nvPr/>
          </p:nvSpPr>
          <p:spPr>
            <a:xfrm rot="-1481971">
              <a:off x="1721757" y="2621158"/>
              <a:ext cx="1833422" cy="829935"/>
            </a:xfrm>
            <a:prstGeom prst="rect">
              <a:avLst/>
            </a:prstGeom>
            <a:noFill/>
            <a:ln w="9525">
              <a:noFill/>
            </a:ln>
          </p:spPr>
          <p:txBody>
            <a:bodyPr>
              <a:spAutoFit/>
            </a:bodyPr>
            <a:p>
              <a:pPr algn="ctr" eaLnBrk="1" hangingPunct="1"/>
              <a:r>
                <a:rPr lang="zh-CN" altLang="en-US" sz="1600" b="1" dirty="0">
                  <a:latin typeface="微软雅黑" panose="020B0503020204020204" charset="-122"/>
                  <a:ea typeface="宋体" panose="02010600030101010101" pitchFamily="2" charset="-122"/>
                </a:rPr>
                <a:t>结构工程、防灾减灾及防护工程、市政工程</a:t>
              </a:r>
              <a:endParaRPr lang="zh-CN" altLang="en-US" sz="1600" b="1" dirty="0">
                <a:latin typeface="微软雅黑" panose="020B0503020204020204" charset="-122"/>
                <a:ea typeface="宋体" panose="02010600030101010101" pitchFamily="2" charset="-122"/>
              </a:endParaRPr>
            </a:p>
          </p:txBody>
        </p:sp>
        <p:sp>
          <p:nvSpPr>
            <p:cNvPr id="8207" name="TextBox 56"/>
            <p:cNvSpPr txBox="1"/>
            <p:nvPr/>
          </p:nvSpPr>
          <p:spPr>
            <a:xfrm rot="-3120000">
              <a:off x="291670" y="5095091"/>
              <a:ext cx="1902943" cy="337200"/>
            </a:xfrm>
            <a:prstGeom prst="rect">
              <a:avLst/>
            </a:prstGeom>
            <a:noFill/>
            <a:ln w="9525">
              <a:noFill/>
            </a:ln>
          </p:spPr>
          <p:txBody>
            <a:bodyPr>
              <a:spAutoFit/>
            </a:bodyPr>
            <a:p>
              <a:pPr algn="ctr" eaLnBrk="1" hangingPunct="1"/>
              <a:r>
                <a:rPr lang="zh-CN" altLang="en-US" b="1" dirty="0">
                  <a:latin typeface="微软雅黑" panose="020B0503020204020204" charset="-122"/>
                  <a:ea typeface="宋体" panose="02010600030101010101" pitchFamily="2" charset="-122"/>
                </a:rPr>
                <a:t>土木工程专业</a:t>
              </a:r>
              <a:endParaRPr lang="zh-CN" altLang="en-US" b="1" dirty="0">
                <a:latin typeface="微软雅黑" panose="020B0503020204020204" charset="-122"/>
                <a:ea typeface="宋体" panose="02010600030101010101" pitchFamily="2" charset="-122"/>
              </a:endParaRPr>
            </a:p>
          </p:txBody>
        </p:sp>
        <p:grpSp>
          <p:nvGrpSpPr>
            <p:cNvPr id="8208" name="组合 18"/>
            <p:cNvGrpSpPr/>
            <p:nvPr/>
          </p:nvGrpSpPr>
          <p:grpSpPr>
            <a:xfrm rot="-10370005">
              <a:off x="6005421" y="2916488"/>
              <a:ext cx="801687" cy="401637"/>
              <a:chOff x="2378338" y="349798"/>
              <a:chExt cx="1227770" cy="555587"/>
            </a:xfrm>
          </p:grpSpPr>
          <p:sp>
            <p:nvSpPr>
              <p:cNvPr id="58" name="矩形 57"/>
              <p:cNvSpPr/>
              <p:nvPr/>
            </p:nvSpPr>
            <p:spPr>
              <a:xfrm flipV="1">
                <a:off x="2384187" y="586607"/>
                <a:ext cx="1227772" cy="30744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1200" b="0" i="0" u="none" strike="noStrike" kern="1200" cap="none" spc="0" normalizeH="0" baseline="0" noProof="1">
                    <a:ln>
                      <a:noFill/>
                    </a:ln>
                    <a:solidFill>
                      <a:srgbClr val="FFFFFF"/>
                    </a:solidFill>
                    <a:effectLst/>
                    <a:uLnTx/>
                    <a:uFillTx/>
                    <a:latin typeface="Calibri" panose="020F0502020204030204" pitchFamily="34" charset="0"/>
                    <a:ea typeface="+mn-ea"/>
                    <a:cs typeface="+mn-cs"/>
                  </a:rPr>
                  <a:t>2017</a:t>
                </a:r>
                <a:endParaRPr kumimoji="0" lang="en-US" altLang="zh-CN" sz="1200" b="0" i="0" u="none" strike="noStrike" kern="1200" cap="none" spc="0" normalizeH="0" baseline="0" noProof="1">
                  <a:ln>
                    <a:noFill/>
                  </a:ln>
                  <a:solidFill>
                    <a:srgbClr val="FFFFFF"/>
                  </a:solidFill>
                  <a:effectLst/>
                  <a:uLnTx/>
                  <a:uFillTx/>
                  <a:latin typeface="Calibri" panose="020F0502020204030204" pitchFamily="34" charset="0"/>
                  <a:ea typeface="+mn-ea"/>
                  <a:cs typeface="+mn-cs"/>
                </a:endParaRPr>
              </a:p>
            </p:txBody>
          </p:sp>
          <p:sp>
            <p:nvSpPr>
              <p:cNvPr id="59" name="等腰三角形 58"/>
              <p:cNvSpPr/>
              <p:nvPr/>
            </p:nvSpPr>
            <p:spPr>
              <a:xfrm>
                <a:off x="2799883" y="369155"/>
                <a:ext cx="371979" cy="265715"/>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000" b="0" i="0" u="none" strike="noStrike" kern="1200" cap="none" spc="0" normalizeH="0" baseline="0" noProof="1">
                  <a:ln>
                    <a:noFill/>
                  </a:ln>
                  <a:solidFill>
                    <a:srgbClr val="FFFFFF"/>
                  </a:solidFill>
                  <a:effectLst/>
                  <a:uLnTx/>
                  <a:uFillTx/>
                  <a:latin typeface="Calibri" panose="020F0502020204030204" pitchFamily="34" charset="0"/>
                  <a:ea typeface="+mn-ea"/>
                  <a:cs typeface="+mn-cs"/>
                </a:endParaRPr>
              </a:p>
            </p:txBody>
          </p:sp>
        </p:grpSp>
        <p:sp>
          <p:nvSpPr>
            <p:cNvPr id="8210" name="TextBox 45"/>
            <p:cNvSpPr txBox="1"/>
            <p:nvPr/>
          </p:nvSpPr>
          <p:spPr>
            <a:xfrm rot="453358">
              <a:off x="5834314" y="3329963"/>
              <a:ext cx="1047129" cy="583558"/>
            </a:xfrm>
            <a:prstGeom prst="rect">
              <a:avLst/>
            </a:prstGeom>
            <a:noFill/>
            <a:ln w="9525">
              <a:noFill/>
            </a:ln>
          </p:spPr>
          <p:txBody>
            <a:bodyPr wrap="square">
              <a:spAutoFit/>
            </a:bodyPr>
            <a:p>
              <a:pPr eaLnBrk="1" hangingPunct="1"/>
              <a:r>
                <a:rPr lang="zh-CN" altLang="en-US" sz="1600" b="1" dirty="0">
                  <a:solidFill>
                    <a:srgbClr val="CC0000"/>
                  </a:solidFill>
                  <a:latin typeface="Times New Roman" panose="02020603050405020304" pitchFamily="18" charset="0"/>
                  <a:ea typeface="宋体" panose="02010600030101010101" pitchFamily="2" charset="-122"/>
                  <a:cs typeface="Times New Roman" panose="02020603050405020304" pitchFamily="18" charset="0"/>
                </a:rPr>
                <a:t>第四</a:t>
              </a:r>
              <a:r>
                <a:rPr lang="zh-CN" altLang="en-US" sz="1600" b="1">
                  <a:solidFill>
                    <a:srgbClr val="CC0000"/>
                  </a:solidFill>
                  <a:latin typeface="Times New Roman" panose="02020603050405020304" pitchFamily="18" charset="0"/>
                  <a:ea typeface="宋体" panose="02010600030101010101" pitchFamily="2" charset="-122"/>
                  <a:cs typeface="Times New Roman" panose="02020603050405020304" pitchFamily="18" charset="0"/>
                </a:rPr>
                <a:t>轮学</a:t>
              </a:r>
              <a:endParaRPr lang="en-US" altLang="zh-CN" sz="1600" b="1">
                <a:solidFill>
                  <a:srgbClr val="CC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1"/>
              <a:r>
                <a:rPr lang="zh-CN" altLang="en-US" sz="1600" b="1">
                  <a:solidFill>
                    <a:srgbClr val="CC0000"/>
                  </a:solidFill>
                  <a:latin typeface="Times New Roman" panose="02020603050405020304" pitchFamily="18" charset="0"/>
                  <a:ea typeface="宋体" panose="02010600030101010101" pitchFamily="2" charset="-122"/>
                  <a:cs typeface="Times New Roman" panose="02020603050405020304" pitchFamily="18" charset="0"/>
                </a:rPr>
                <a:t>科评估</a:t>
              </a:r>
              <a:r>
                <a:rPr lang="en-US" altLang="zh-CN" sz="1600" b="1" dirty="0">
                  <a:solidFill>
                    <a:srgbClr val="CC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1600" b="1" baseline="30000" dirty="0">
                  <a:solidFill>
                    <a:srgbClr val="CC0000"/>
                  </a:solidFill>
                  <a:uFillTx/>
                  <a:latin typeface="Times New Roman" panose="02020603050405020304" pitchFamily="18" charset="0"/>
                  <a:ea typeface="宋体" panose="02010600030101010101" pitchFamily="2" charset="-122"/>
                  <a:cs typeface="Times New Roman" panose="02020603050405020304" pitchFamily="18" charset="0"/>
                </a:rPr>
                <a:t>+</a:t>
              </a:r>
              <a:endParaRPr lang="en-US" altLang="zh-CN" sz="1600" b="1" dirty="0">
                <a:solidFill>
                  <a:srgbClr val="CC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211" name="TextBox 55"/>
            <p:cNvSpPr txBox="1"/>
            <p:nvPr/>
          </p:nvSpPr>
          <p:spPr>
            <a:xfrm rot="359235">
              <a:off x="5622655" y="2205564"/>
              <a:ext cx="2127250" cy="583558"/>
            </a:xfrm>
            <a:prstGeom prst="rect">
              <a:avLst/>
            </a:prstGeom>
            <a:noFill/>
            <a:ln w="9525">
              <a:noFill/>
            </a:ln>
          </p:spPr>
          <p:txBody>
            <a:bodyPr>
              <a:spAutoFit/>
            </a:bodyPr>
            <a:p>
              <a:pPr algn="ctr" eaLnBrk="1" hangingPunct="1"/>
              <a:r>
                <a:rPr lang="zh-CN" altLang="en-US" sz="1600" b="1" dirty="0">
                  <a:latin typeface="方正兰亭细黑_GBK_M" charset="2"/>
                  <a:ea typeface="宋体" panose="02010600030101010101" pitchFamily="2" charset="-122"/>
                </a:rPr>
                <a:t>国内一流学科</a:t>
              </a:r>
              <a:endParaRPr lang="zh-CN" altLang="en-US" sz="1600" b="1" dirty="0">
                <a:latin typeface="方正兰亭细黑_GBK_M" charset="2"/>
                <a:ea typeface="宋体" panose="02010600030101010101" pitchFamily="2" charset="-122"/>
              </a:endParaRPr>
            </a:p>
            <a:p>
              <a:pPr algn="ctr" eaLnBrk="1" hangingPunct="1"/>
              <a:r>
                <a:rPr lang="en-US" altLang="zh-CN" sz="1600" b="1" dirty="0">
                  <a:latin typeface="方正兰亭细黑_GBK_M" charset="2"/>
                  <a:ea typeface="宋体" panose="02010600030101010101" pitchFamily="2" charset="-122"/>
                </a:rPr>
                <a:t>(B</a:t>
              </a:r>
              <a:r>
                <a:rPr lang="zh-CN" altLang="en-US" sz="1600" b="1" dirty="0">
                  <a:latin typeface="方正兰亭细黑_GBK_M" charset="2"/>
                  <a:ea typeface="宋体" panose="02010600030101010101" pitchFamily="2" charset="-122"/>
                </a:rPr>
                <a:t>类</a:t>
              </a:r>
              <a:r>
                <a:rPr lang="en-US" altLang="zh-CN" sz="1600" b="1" dirty="0">
                  <a:latin typeface="方正兰亭细黑_GBK_M" charset="2"/>
                  <a:ea typeface="宋体" panose="02010600030101010101" pitchFamily="2" charset="-122"/>
                </a:rPr>
                <a:t>)</a:t>
              </a:r>
              <a:r>
                <a:rPr lang="zh-CN" altLang="en-US" sz="1600" b="1" dirty="0">
                  <a:latin typeface="方正兰亭细黑_GBK_M" charset="2"/>
                  <a:ea typeface="宋体" panose="02010600030101010101" pitchFamily="2" charset="-122"/>
                </a:rPr>
                <a:t>奖补资金资助</a:t>
              </a:r>
              <a:endParaRPr lang="zh-CN" altLang="en-US" sz="1600" b="1" dirty="0">
                <a:latin typeface="方正兰亭细黑_GBK_M" charset="2"/>
                <a:ea typeface="宋体" panose="02010600030101010101" pitchFamily="2" charset="-122"/>
              </a:endParaRPr>
            </a:p>
          </p:txBody>
        </p:sp>
        <p:sp>
          <p:nvSpPr>
            <p:cNvPr id="8212" name="TextBox 43"/>
            <p:cNvSpPr txBox="1"/>
            <p:nvPr/>
          </p:nvSpPr>
          <p:spPr>
            <a:xfrm rot="1440000">
              <a:off x="8613503" y="2619579"/>
              <a:ext cx="1176707" cy="737226"/>
            </a:xfrm>
            <a:prstGeom prst="rect">
              <a:avLst/>
            </a:prstGeom>
            <a:noFill/>
            <a:ln w="9525">
              <a:noFill/>
            </a:ln>
          </p:spPr>
          <p:txBody>
            <a:bodyPr wrap="square">
              <a:spAutoFit/>
            </a:bodyPr>
            <a:p>
              <a:pPr eaLnBrk="1" hangingPunct="1"/>
              <a:r>
                <a:rPr lang="zh-CN" altLang="en-US" sz="1400" b="1" dirty="0">
                  <a:solidFill>
                    <a:srgbClr val="0070C0"/>
                  </a:solidFill>
                  <a:latin typeface="方正韵动中黑简体" charset="-122"/>
                  <a:ea typeface="宋体" panose="02010600030101010101" pitchFamily="2" charset="-122"/>
                </a:rPr>
                <a:t>土木工程</a:t>
              </a:r>
              <a:endParaRPr lang="zh-CN" altLang="en-US" sz="1400" b="1" dirty="0">
                <a:solidFill>
                  <a:srgbClr val="0070C0"/>
                </a:solidFill>
                <a:latin typeface="方正韵动中黑简体" charset="-122"/>
                <a:ea typeface="宋体" panose="02010600030101010101" pitchFamily="2" charset="-122"/>
              </a:endParaRPr>
            </a:p>
            <a:p>
              <a:pPr eaLnBrk="1" hangingPunct="1"/>
              <a:r>
                <a:rPr lang="zh-CN" altLang="en-US" sz="1400" b="1" dirty="0">
                  <a:solidFill>
                    <a:srgbClr val="0070C0"/>
                  </a:solidFill>
                  <a:latin typeface="方正韵动中黑简体" charset="-122"/>
                  <a:ea typeface="宋体" panose="02010600030101010101" pitchFamily="2" charset="-122"/>
                </a:rPr>
                <a:t>一级学科</a:t>
              </a:r>
              <a:endParaRPr lang="zh-CN" altLang="en-US" sz="1400" b="1" dirty="0">
                <a:solidFill>
                  <a:srgbClr val="0070C0"/>
                </a:solidFill>
                <a:latin typeface="方正韵动中黑简体" charset="-122"/>
                <a:ea typeface="宋体" panose="02010600030101010101" pitchFamily="2" charset="-122"/>
              </a:endParaRPr>
            </a:p>
            <a:p>
              <a:pPr eaLnBrk="1" hangingPunct="1"/>
              <a:r>
                <a:rPr lang="zh-CN" altLang="en-US" sz="1400" b="1" dirty="0">
                  <a:solidFill>
                    <a:srgbClr val="0070C0"/>
                  </a:solidFill>
                  <a:latin typeface="方正韵动中黑简体" charset="-122"/>
                  <a:ea typeface="宋体" panose="02010600030101010101" pitchFamily="2" charset="-122"/>
                </a:rPr>
                <a:t>博士点授权</a:t>
              </a:r>
              <a:endParaRPr lang="zh-CN" altLang="en-US" sz="1400" b="1" dirty="0">
                <a:solidFill>
                  <a:srgbClr val="0070C0"/>
                </a:solidFill>
                <a:latin typeface="方正韵动中黑简体" charset="-122"/>
                <a:ea typeface="宋体" panose="02010600030101010101" pitchFamily="2" charset="-122"/>
              </a:endParaRPr>
            </a:p>
          </p:txBody>
        </p:sp>
        <p:grpSp>
          <p:nvGrpSpPr>
            <p:cNvPr id="8213" name="组合 18"/>
            <p:cNvGrpSpPr/>
            <p:nvPr/>
          </p:nvGrpSpPr>
          <p:grpSpPr>
            <a:xfrm rot="9833615">
              <a:off x="3763690" y="2956412"/>
              <a:ext cx="801688" cy="401637"/>
              <a:chOff x="2378338" y="349798"/>
              <a:chExt cx="1227770" cy="555587"/>
            </a:xfrm>
          </p:grpSpPr>
          <p:sp>
            <p:nvSpPr>
              <p:cNvPr id="54" name="矩形 53"/>
              <p:cNvSpPr/>
              <p:nvPr/>
            </p:nvSpPr>
            <p:spPr>
              <a:xfrm flipV="1">
                <a:off x="2384592" y="585687"/>
                <a:ext cx="1227768" cy="30744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1200" b="0" i="0" u="none" strike="noStrike" kern="1200" cap="none" spc="0" normalizeH="0" baseline="0" noProof="1">
                    <a:ln>
                      <a:noFill/>
                    </a:ln>
                    <a:solidFill>
                      <a:srgbClr val="FFFFFF"/>
                    </a:solidFill>
                    <a:effectLst/>
                    <a:uLnTx/>
                    <a:uFillTx/>
                    <a:latin typeface="Calibri" panose="020F0502020204030204" pitchFamily="34" charset="0"/>
                    <a:ea typeface="+mn-ea"/>
                    <a:cs typeface="+mn-cs"/>
                  </a:rPr>
                  <a:t>2009</a:t>
                </a:r>
                <a:endParaRPr kumimoji="0" lang="en-US" altLang="zh-CN" sz="1200" b="0" i="0" u="none" strike="noStrike" kern="1200" cap="none" spc="0" normalizeH="0" baseline="0" noProof="1">
                  <a:ln>
                    <a:noFill/>
                  </a:ln>
                  <a:solidFill>
                    <a:srgbClr val="FFFFFF"/>
                  </a:solidFill>
                  <a:effectLst/>
                  <a:uLnTx/>
                  <a:uFillTx/>
                  <a:latin typeface="Calibri" panose="020F0502020204030204" pitchFamily="34" charset="0"/>
                  <a:ea typeface="+mn-ea"/>
                  <a:cs typeface="+mn-cs"/>
                </a:endParaRPr>
              </a:p>
            </p:txBody>
          </p:sp>
          <p:sp>
            <p:nvSpPr>
              <p:cNvPr id="55" name="等腰三角形 54"/>
              <p:cNvSpPr/>
              <p:nvPr/>
            </p:nvSpPr>
            <p:spPr>
              <a:xfrm>
                <a:off x="2796515" y="368315"/>
                <a:ext cx="371977" cy="265717"/>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000" b="0" i="0" u="none" strike="noStrike" kern="1200" cap="none" spc="0" normalizeH="0" baseline="0" noProof="1">
                  <a:ln>
                    <a:noFill/>
                  </a:ln>
                  <a:solidFill>
                    <a:srgbClr val="FFFFFF"/>
                  </a:solidFill>
                  <a:effectLst/>
                  <a:uLnTx/>
                  <a:uFillTx/>
                  <a:latin typeface="Calibri" panose="020F0502020204030204" pitchFamily="34" charset="0"/>
                  <a:ea typeface="+mn-ea"/>
                  <a:cs typeface="+mn-cs"/>
                </a:endParaRPr>
              </a:p>
            </p:txBody>
          </p:sp>
        </p:grpSp>
        <p:sp>
          <p:nvSpPr>
            <p:cNvPr id="8214" name="TextBox 54"/>
            <p:cNvSpPr txBox="1"/>
            <p:nvPr/>
          </p:nvSpPr>
          <p:spPr>
            <a:xfrm rot="20645739">
              <a:off x="3708143" y="3315048"/>
              <a:ext cx="1247812" cy="829935"/>
            </a:xfrm>
            <a:prstGeom prst="rect">
              <a:avLst/>
            </a:prstGeom>
            <a:noFill/>
            <a:ln w="9525">
              <a:noFill/>
            </a:ln>
          </p:spPr>
          <p:txBody>
            <a:bodyPr wrap="square">
              <a:spAutoFit/>
            </a:bodyPr>
            <a:p>
              <a:pPr algn="ctr" eaLnBrk="1" hangingPunct="1"/>
              <a:r>
                <a:rPr lang="zh-CN" altLang="en-US" sz="1600" b="1" dirty="0">
                  <a:latin typeface="微软雅黑" panose="020B0503020204020204" charset="-122"/>
                  <a:ea typeface="宋体" panose="02010600030101010101" pitchFamily="2" charset="-122"/>
                </a:rPr>
                <a:t>省博士学位授予权立项建设学科</a:t>
              </a:r>
              <a:endParaRPr lang="zh-CN" altLang="en-US" sz="1600" b="1" dirty="0">
                <a:latin typeface="微软雅黑" panose="020B0503020204020204" charset="-122"/>
                <a:ea typeface="宋体" panose="02010600030101010101" pitchFamily="2" charset="-122"/>
              </a:endParaRPr>
            </a:p>
          </p:txBody>
        </p:sp>
        <p:grpSp>
          <p:nvGrpSpPr>
            <p:cNvPr id="8215" name="组合 18"/>
            <p:cNvGrpSpPr/>
            <p:nvPr/>
          </p:nvGrpSpPr>
          <p:grpSpPr>
            <a:xfrm rot="-9601244">
              <a:off x="7244147" y="3229469"/>
              <a:ext cx="801687" cy="401637"/>
              <a:chOff x="2378338" y="349798"/>
              <a:chExt cx="1227770" cy="555587"/>
            </a:xfrm>
          </p:grpSpPr>
          <p:sp>
            <p:nvSpPr>
              <p:cNvPr id="52" name="矩形 51"/>
              <p:cNvSpPr/>
              <p:nvPr/>
            </p:nvSpPr>
            <p:spPr>
              <a:xfrm flipV="1">
                <a:off x="2384187" y="586607"/>
                <a:ext cx="1227772" cy="30744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1200" b="0" i="0" u="none" strike="noStrike" kern="1200" cap="none" spc="0" normalizeH="0" baseline="0" noProof="1">
                    <a:ln>
                      <a:noFill/>
                    </a:ln>
                    <a:solidFill>
                      <a:srgbClr val="FFFFFF"/>
                    </a:solidFill>
                    <a:effectLst/>
                    <a:uLnTx/>
                    <a:uFillTx/>
                    <a:latin typeface="Calibri" panose="020F0502020204030204" pitchFamily="34" charset="0"/>
                    <a:ea typeface="+mn-ea"/>
                    <a:cs typeface="+mn-cs"/>
                  </a:rPr>
                  <a:t>2019</a:t>
                </a:r>
                <a:endParaRPr kumimoji="0" lang="en-US" altLang="zh-CN" sz="1200" b="0" i="0" u="none" strike="noStrike" kern="1200" cap="none" spc="0" normalizeH="0" baseline="0" noProof="1">
                  <a:ln>
                    <a:noFill/>
                  </a:ln>
                  <a:solidFill>
                    <a:srgbClr val="FFFFFF"/>
                  </a:solidFill>
                  <a:effectLst/>
                  <a:uLnTx/>
                  <a:uFillTx/>
                  <a:latin typeface="Calibri" panose="020F0502020204030204" pitchFamily="34" charset="0"/>
                  <a:ea typeface="+mn-ea"/>
                  <a:cs typeface="+mn-cs"/>
                </a:endParaRPr>
              </a:p>
            </p:txBody>
          </p:sp>
          <p:sp>
            <p:nvSpPr>
              <p:cNvPr id="53" name="等腰三角形 52"/>
              <p:cNvSpPr/>
              <p:nvPr/>
            </p:nvSpPr>
            <p:spPr>
              <a:xfrm>
                <a:off x="2799883" y="369155"/>
                <a:ext cx="371979" cy="265715"/>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000" b="0" i="0" u="none" strike="noStrike" kern="1200" cap="none" spc="0" normalizeH="0" baseline="0" noProof="1">
                  <a:ln>
                    <a:noFill/>
                  </a:ln>
                  <a:solidFill>
                    <a:srgbClr val="FFFFFF"/>
                  </a:solidFill>
                  <a:effectLst/>
                  <a:uLnTx/>
                  <a:uFillTx/>
                  <a:latin typeface="Calibri" panose="020F0502020204030204" pitchFamily="34" charset="0"/>
                  <a:ea typeface="+mn-ea"/>
                  <a:cs typeface="+mn-cs"/>
                </a:endParaRPr>
              </a:p>
            </p:txBody>
          </p:sp>
        </p:grpSp>
        <p:sp>
          <p:nvSpPr>
            <p:cNvPr id="8216" name="TextBox 55"/>
            <p:cNvSpPr txBox="1"/>
            <p:nvPr/>
          </p:nvSpPr>
          <p:spPr>
            <a:xfrm rot="1075513">
              <a:off x="6916882" y="3768376"/>
              <a:ext cx="1504516" cy="583558"/>
            </a:xfrm>
            <a:prstGeom prst="rect">
              <a:avLst/>
            </a:prstGeom>
            <a:noFill/>
            <a:ln w="9525">
              <a:noFill/>
            </a:ln>
          </p:spPr>
          <p:txBody>
            <a:bodyPr>
              <a:spAutoFit/>
            </a:bodyPr>
            <a:p>
              <a:pPr algn="ctr" eaLnBrk="1" hangingPunct="1"/>
              <a:r>
                <a:rPr lang="zh-CN" altLang="en-US" sz="1600" b="1" dirty="0">
                  <a:latin typeface="方正兰亭细黑_GBK_M" charset="2"/>
                  <a:ea typeface="宋体" panose="02010600030101010101" pitchFamily="2" charset="-122"/>
                </a:rPr>
                <a:t>安徽省高峰学科培育学科</a:t>
              </a:r>
              <a:endParaRPr lang="zh-CN" altLang="en-US" sz="1600" b="1" dirty="0">
                <a:latin typeface="方正兰亭细黑_GBK_M" charset="2"/>
                <a:ea typeface="宋体" panose="02010600030101010101" pitchFamily="2" charset="-122"/>
              </a:endParaRPr>
            </a:p>
          </p:txBody>
        </p:sp>
      </p:grpSp>
      <p:sp>
        <p:nvSpPr>
          <p:cNvPr id="4" name="TextBox 54"/>
          <p:cNvSpPr txBox="1"/>
          <p:nvPr/>
        </p:nvSpPr>
        <p:spPr>
          <a:xfrm rot="21339487">
            <a:off x="4185778" y="1641432"/>
            <a:ext cx="1210845" cy="829945"/>
          </a:xfrm>
          <a:prstGeom prst="rect">
            <a:avLst/>
          </a:prstGeom>
          <a:noFill/>
          <a:ln w="9525">
            <a:noFill/>
          </a:ln>
        </p:spPr>
        <p:txBody>
          <a:bodyPr wrap="square">
            <a:spAutoFit/>
          </a:bodyPr>
          <a:p>
            <a:pPr algn="ctr"/>
            <a:r>
              <a:rPr lang="zh-CN" altLang="en-US" sz="1600" b="1" dirty="0">
                <a:solidFill>
                  <a:srgbClr val="CC0000"/>
                </a:solidFill>
                <a:latin typeface="微软雅黑" panose="020B0503020204020204" charset="-122"/>
                <a:ea typeface="宋体" panose="02010600030101010101" pitchFamily="2" charset="-122"/>
              </a:rPr>
              <a:t>省重点实验室、国家</a:t>
            </a:r>
            <a:r>
              <a:rPr lang="zh-CN" altLang="en-US" sz="1600" b="1">
                <a:solidFill>
                  <a:srgbClr val="CC0000"/>
                </a:solidFill>
                <a:latin typeface="微软雅黑" panose="020B0503020204020204" charset="-122"/>
                <a:ea typeface="宋体" panose="02010600030101010101" pitchFamily="2" charset="-122"/>
              </a:rPr>
              <a:t>工程实验室</a:t>
            </a:r>
            <a:endParaRPr lang="zh-CN" altLang="en-US" sz="1600" b="1" dirty="0">
              <a:solidFill>
                <a:srgbClr val="CC0000"/>
              </a:solidFill>
              <a:latin typeface="微软雅黑" panose="020B0503020204020204" charset="-122"/>
              <a:ea typeface="宋体" panose="02010600030101010101" pitchFamily="2" charset="-122"/>
            </a:endParaRPr>
          </a:p>
        </p:txBody>
      </p:sp>
      <p:sp>
        <p:nvSpPr>
          <p:cNvPr id="5" name="TextBox 55"/>
          <p:cNvSpPr txBox="1"/>
          <p:nvPr/>
        </p:nvSpPr>
        <p:spPr>
          <a:xfrm rot="1075513">
            <a:off x="7190105" y="1994535"/>
            <a:ext cx="1009650" cy="1076325"/>
          </a:xfrm>
          <a:prstGeom prst="rect">
            <a:avLst/>
          </a:prstGeom>
          <a:noFill/>
          <a:ln w="9525">
            <a:noFill/>
          </a:ln>
        </p:spPr>
        <p:txBody>
          <a:bodyPr wrap="square">
            <a:spAutoFit/>
          </a:bodyPr>
          <a:p>
            <a:pPr algn="ctr"/>
            <a:r>
              <a:rPr lang="en-US" altLang="zh-CN" sz="1600" b="1" dirty="0">
                <a:latin typeface="方正兰亭细黑_GBK_M" charset="2"/>
                <a:ea typeface="宋体" panose="02010600030101010101" pitchFamily="2" charset="-122"/>
              </a:rPr>
              <a:t>5</a:t>
            </a:r>
            <a:r>
              <a:rPr lang="zh-CN" altLang="en-US" sz="1600" b="1" dirty="0">
                <a:latin typeface="方正兰亭细黑_GBK_M" charset="2"/>
                <a:ea typeface="宋体" panose="02010600030101010101" pitchFamily="2" charset="-122"/>
              </a:rPr>
              <a:t>个相关专业国家一流专业建设点</a:t>
            </a:r>
            <a:endParaRPr lang="zh-CN" altLang="en-US" sz="1600" b="1" dirty="0">
              <a:latin typeface="方正兰亭细黑_GBK_M" charset="2"/>
              <a:ea typeface="宋体" panose="02010600030101010101" pitchFamily="2" charset="-122"/>
            </a:endParaRPr>
          </a:p>
        </p:txBody>
      </p:sp>
      <p:sp>
        <p:nvSpPr>
          <p:cNvPr id="89" name="矩形 88"/>
          <p:cNvSpPr/>
          <p:nvPr/>
        </p:nvSpPr>
        <p:spPr>
          <a:xfrm rot="11949994" flipV="1">
            <a:off x="7725416" y="3368211"/>
            <a:ext cx="801653" cy="22225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1200" b="0" i="0" u="none" strike="noStrike" kern="1200" cap="none" spc="0" normalizeH="0" baseline="0" noProof="1">
                <a:ln>
                  <a:noFill/>
                </a:ln>
                <a:solidFill>
                  <a:srgbClr val="FFFFFF"/>
                </a:solidFill>
                <a:effectLst/>
                <a:uLnTx/>
                <a:uFillTx/>
                <a:latin typeface="Calibri" panose="020F0502020204030204" pitchFamily="34" charset="0"/>
                <a:ea typeface="+mn-ea"/>
                <a:cs typeface="+mn-cs"/>
              </a:rPr>
              <a:t>2021</a:t>
            </a:r>
            <a:endParaRPr kumimoji="0" lang="en-US" altLang="zh-CN" sz="1200" b="0" i="0" u="none" strike="noStrike" kern="1200" cap="none" spc="0" normalizeH="0" baseline="0" noProof="1">
              <a:ln>
                <a:noFill/>
              </a:ln>
              <a:solidFill>
                <a:srgbClr val="FFFFFF"/>
              </a:solidFill>
              <a:effectLst/>
              <a:uLnTx/>
              <a:uFillTx/>
              <a:latin typeface="Calibri" panose="020F0502020204030204" pitchFamily="34" charset="0"/>
              <a:ea typeface="+mn-ea"/>
              <a:cs typeface="+mn-cs"/>
            </a:endParaRPr>
          </a:p>
        </p:txBody>
      </p:sp>
      <p:sp>
        <p:nvSpPr>
          <p:cNvPr id="9" name="文本框 8"/>
          <p:cNvSpPr txBox="1"/>
          <p:nvPr/>
        </p:nvSpPr>
        <p:spPr>
          <a:xfrm>
            <a:off x="3491865" y="4088130"/>
            <a:ext cx="4142105" cy="1753235"/>
          </a:xfrm>
          <a:prstGeom prst="rect">
            <a:avLst/>
          </a:prstGeom>
          <a:noFill/>
        </p:spPr>
        <p:txBody>
          <a:bodyPr wrap="square" rtlCol="0">
            <a:spAutoFit/>
          </a:bodyPr>
          <a:p>
            <a:pPr>
              <a:lnSpc>
                <a:spcPct val="150000"/>
              </a:lnSpc>
            </a:pPr>
            <a:r>
              <a:rPr lang="en-US" altLang="zh-CN">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2021</a:t>
            </a:r>
            <a:r>
              <a:rPr lang="zh-CN" altLang="en-US">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年度学科建设主要项目</a:t>
            </a:r>
            <a:endParaRPr lang="zh-CN" altLang="en-US">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marL="285750">
              <a:lnSpc>
                <a:spcPct val="150000"/>
              </a:lnSpc>
              <a:buFont typeface="Wingdings" panose="05000000000000000000" charset="0"/>
              <a:buChar char="ü"/>
            </a:pPr>
            <a:r>
              <a:rPr lang="zh-CN" altLang="en-US">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r>
              <a:rPr lang="en-US" altLang="zh-CN">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a:t>
            </a:r>
            <a:r>
              <a:rPr lang="zh-CN" altLang="en-US">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）高峰学科建设</a:t>
            </a:r>
            <a:endParaRPr lang="zh-CN" altLang="en-US">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marL="285750">
              <a:lnSpc>
                <a:spcPct val="150000"/>
              </a:lnSpc>
              <a:buFont typeface="Wingdings" panose="05000000000000000000" charset="0"/>
              <a:buChar char="ü"/>
            </a:pPr>
            <a:r>
              <a:rPr lang="zh-CN" altLang="en-US">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r>
              <a:rPr lang="en-US" altLang="zh-CN">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a:t>
            </a:r>
            <a:r>
              <a:rPr lang="zh-CN" altLang="en-US">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）博士点、硕士点建设</a:t>
            </a:r>
            <a:endParaRPr lang="zh-CN" altLang="en-US">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marL="285750">
              <a:lnSpc>
                <a:spcPct val="150000"/>
              </a:lnSpc>
              <a:buFont typeface="Wingdings" panose="05000000000000000000" charset="0"/>
              <a:buChar char="ü"/>
            </a:pPr>
            <a:r>
              <a:rPr lang="zh-CN" altLang="en-US">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r>
              <a:rPr lang="en-US" altLang="zh-CN">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3</a:t>
            </a:r>
            <a:r>
              <a:rPr lang="zh-CN" altLang="en-US">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）学科特区</a:t>
            </a:r>
            <a:r>
              <a:rPr lang="zh-CN" altLang="en-US">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mn-ea"/>
              </a:rPr>
              <a:t>孕育</a:t>
            </a:r>
            <a:r>
              <a:rPr lang="zh-CN" altLang="en-US">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建设</a:t>
            </a:r>
            <a:endParaRPr lang="zh-CN" altLang="en-US">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mn-ea"/>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22" name="标题 5121"/>
          <p:cNvSpPr>
            <a:spLocks noGrp="1"/>
          </p:cNvSpPr>
          <p:nvPr>
            <p:ph type="title"/>
          </p:nvPr>
        </p:nvSpPr>
        <p:spPr>
          <a:xfrm>
            <a:off x="899795" y="404495"/>
            <a:ext cx="3513138" cy="796925"/>
          </a:xfrm>
          <a:ln>
            <a:miter/>
          </a:ln>
        </p:spPr>
        <p:txBody>
          <a:bodyPr anchor="b"/>
          <a:p>
            <a:pPr fontAlgn="base"/>
            <a:r>
              <a:rPr lang="zh-CN" altLang="en-US" sz="2800" strike="noStrike" noProof="1" dirty="0">
                <a:solidFill>
                  <a:schemeClr val="tx2"/>
                </a:solidFill>
                <a:effectLst>
                  <a:outerShdw blurRad="38100" dist="38100" dir="2700000">
                    <a:srgbClr val="000000"/>
                  </a:outerShdw>
                </a:effectLst>
                <a:latin typeface="黑体" panose="02010609060101010101" pitchFamily="49" charset="-122"/>
                <a:ea typeface="黑体" panose="02010609060101010101" pitchFamily="49" charset="-122"/>
              </a:rPr>
              <a:t>介绍</a:t>
            </a:r>
            <a:r>
              <a:rPr lang="zh-CN" altLang="en-US" sz="2800" strike="noStrike" noProof="1" dirty="0">
                <a:solidFill>
                  <a:srgbClr val="CC0000"/>
                </a:solidFill>
                <a:effectLst>
                  <a:outerShdw blurRad="38100" dist="38100" dir="2700000">
                    <a:srgbClr val="000000"/>
                  </a:outerShdw>
                </a:effectLst>
                <a:latin typeface="黑体" panose="02010609060101010101" pitchFamily="49" charset="-122"/>
                <a:ea typeface="黑体" panose="02010609060101010101" pitchFamily="49" charset="-122"/>
              </a:rPr>
              <a:t>提纲</a:t>
            </a:r>
            <a:endParaRPr lang="zh-CN" altLang="en-US" sz="2800" strike="noStrike" noProof="1" dirty="0">
              <a:solidFill>
                <a:srgbClr val="CC0000"/>
              </a:solidFill>
              <a:effectLst>
                <a:outerShdw blurRad="38100" dist="38100" dir="2700000">
                  <a:srgbClr val="000000"/>
                </a:outerShdw>
              </a:effectLst>
              <a:latin typeface="黑体" panose="02010609060101010101" pitchFamily="49" charset="-122"/>
              <a:ea typeface="黑体" panose="02010609060101010101" pitchFamily="49" charset="-122"/>
            </a:endParaRPr>
          </a:p>
        </p:txBody>
      </p:sp>
      <p:sp>
        <p:nvSpPr>
          <p:cNvPr id="4099" name="任意多边形 5123"/>
          <p:cNvSpPr/>
          <p:nvPr/>
        </p:nvSpPr>
        <p:spPr>
          <a:xfrm rot="5400000">
            <a:off x="-2444750" y="1630363"/>
            <a:ext cx="4714875" cy="4565650"/>
          </a:xfrm>
          <a:custGeom>
            <a:avLst/>
            <a:gdLst/>
            <a:ahLst/>
            <a:cxnLst>
              <a:cxn ang="270">
                <a:pos x="10800" y="0"/>
              </a:cxn>
              <a:cxn ang="180">
                <a:pos x="162" y="10638"/>
              </a:cxn>
              <a:cxn ang="270">
                <a:pos x="10800" y="322"/>
              </a:cxn>
              <a:cxn ang="0">
                <a:pos x="21437" y="10638"/>
              </a:cxn>
            </a:cxnLst>
            <a:pathLst>
              <a:path w="21600" h="21600">
                <a:moveTo>
                  <a:pt x="323" y="10641"/>
                </a:moveTo>
                <a:cubicBezTo>
                  <a:pt x="409" y="4927"/>
                  <a:pt x="5067" y="322"/>
                  <a:pt x="10800" y="322"/>
                </a:cubicBezTo>
                <a:cubicBezTo>
                  <a:pt x="16534" y="322"/>
                  <a:pt x="21192" y="4927"/>
                  <a:pt x="21277" y="10640"/>
                </a:cubicBezTo>
                <a:lnTo>
                  <a:pt x="21598" y="10636"/>
                </a:lnTo>
                <a:cubicBezTo>
                  <a:pt x="21509" y="4583"/>
                  <a:pt x="16708" y="-164"/>
                  <a:pt x="10798" y="-164"/>
                </a:cubicBezTo>
                <a:cubicBezTo>
                  <a:pt x="4888" y="-164"/>
                  <a:pt x="87" y="4583"/>
                  <a:pt x="-1" y="10472"/>
                </a:cubicBezTo>
                <a:close/>
              </a:path>
            </a:pathLst>
          </a:custGeom>
          <a:gradFill rotWithShape="1">
            <a:gsLst>
              <a:gs pos="0">
                <a:srgbClr val="F0F0F0"/>
              </a:gs>
              <a:gs pos="50000">
                <a:schemeClr val="bg2"/>
              </a:gs>
              <a:gs pos="100000">
                <a:srgbClr val="F0F0F0"/>
              </a:gs>
            </a:gsLst>
            <a:lin ang="0" scaled="1"/>
            <a:tileRect/>
          </a:gradFill>
          <a:ln w="9525">
            <a:noFill/>
          </a:ln>
        </p:spPr>
        <p:txBody>
          <a:bodyPr/>
          <a:p>
            <a:endParaRPr lang="zh-CN" altLang="en-US"/>
          </a:p>
        </p:txBody>
      </p:sp>
      <p:sp>
        <p:nvSpPr>
          <p:cNvPr id="4100" name="任意多边形 5124"/>
          <p:cNvSpPr/>
          <p:nvPr/>
        </p:nvSpPr>
        <p:spPr>
          <a:xfrm rot="5400000" flipH="1">
            <a:off x="-2079625" y="1882775"/>
            <a:ext cx="4029075" cy="3949700"/>
          </a:xfrm>
          <a:custGeom>
            <a:avLst/>
            <a:gdLst/>
            <a:ahLst/>
            <a:cxnLst>
              <a:cxn ang="270">
                <a:pos x="10800" y="0"/>
              </a:cxn>
              <a:cxn ang="180">
                <a:pos x="5372" y="10800"/>
              </a:cxn>
              <a:cxn ang="270">
                <a:pos x="10800" y="10744"/>
              </a:cxn>
              <a:cxn ang="0">
                <a:pos x="16228" y="10800"/>
              </a:cxn>
            </a:cxnLst>
            <a:pathLst>
              <a:path w="21600" h="21600">
                <a:moveTo>
                  <a:pt x="10744" y="10800"/>
                </a:moveTo>
                <a:cubicBezTo>
                  <a:pt x="10744" y="10769"/>
                  <a:pt x="10769" y="10744"/>
                  <a:pt x="10800" y="10744"/>
                </a:cubicBezTo>
                <a:cubicBezTo>
                  <a:pt x="10831" y="10744"/>
                  <a:pt x="10856" y="10769"/>
                  <a:pt x="10856" y="10800"/>
                </a:cubicBezTo>
                <a:lnTo>
                  <a:pt x="21600" y="10800"/>
                </a:lnTo>
                <a:cubicBezTo>
                  <a:pt x="21600" y="4835"/>
                  <a:pt x="16765" y="0"/>
                  <a:pt x="10800" y="0"/>
                </a:cubicBezTo>
                <a:cubicBezTo>
                  <a:pt x="4835" y="0"/>
                  <a:pt x="0" y="4835"/>
                  <a:pt x="0" y="10800"/>
                </a:cubicBezTo>
                <a:close/>
              </a:path>
            </a:pathLst>
          </a:custGeom>
          <a:gradFill rotWithShape="1">
            <a:gsLst>
              <a:gs pos="0">
                <a:schemeClr val="hlink">
                  <a:alpha val="56000"/>
                </a:schemeClr>
              </a:gs>
              <a:gs pos="100000">
                <a:srgbClr val="FFFFFF">
                  <a:alpha val="48000"/>
                </a:srgbClr>
              </a:gs>
            </a:gsLst>
            <a:lin ang="5400000" scaled="1"/>
            <a:tileRect/>
          </a:gradFill>
          <a:ln w="9525">
            <a:noFill/>
          </a:ln>
        </p:spPr>
        <p:txBody>
          <a:bodyPr/>
          <a:p>
            <a:endParaRPr lang="zh-CN" altLang="en-US"/>
          </a:p>
        </p:txBody>
      </p:sp>
      <p:sp>
        <p:nvSpPr>
          <p:cNvPr id="5126" name="圆角矩形 5125"/>
          <p:cNvSpPr/>
          <p:nvPr/>
        </p:nvSpPr>
        <p:spPr>
          <a:xfrm>
            <a:off x="2371725" y="4161155"/>
            <a:ext cx="4427855" cy="431800"/>
          </a:xfrm>
          <a:prstGeom prst="roundRect">
            <a:avLst>
              <a:gd name="adj" fmla="val 50000"/>
            </a:avLst>
          </a:prstGeom>
          <a:noFill/>
          <a:ln w="28575" cap="flat" cmpd="sng">
            <a:solidFill>
              <a:schemeClr val="bg2"/>
            </a:solidFill>
            <a:prstDash val="solid"/>
            <a:headEnd type="none" w="med" len="med"/>
            <a:tailEnd type="none" w="med" len="med"/>
          </a:ln>
        </p:spPr>
        <p:txBody>
          <a:bodyPr wrap="none" anchor="ctr"/>
          <a:p>
            <a:pPr eaLnBrk="0" fontAlgn="base" hangingPunct="0"/>
            <a:r>
              <a:rPr lang="zh-CN" altLang="en-US" b="1" strike="noStrike" noProof="1" dirty="0">
                <a:effectLst>
                  <a:outerShdw blurRad="38100" dist="38100" dir="2700000">
                    <a:srgbClr val="FFFFFF"/>
                  </a:outerShdw>
                </a:effectLst>
                <a:latin typeface="Arial" panose="020B0604020202020204" pitchFamily="34" charset="0"/>
                <a:ea typeface="楷体_GB2312" pitchFamily="1" charset="-122"/>
                <a:cs typeface="+mn-cs"/>
              </a:rPr>
              <a:t>（五）</a:t>
            </a:r>
            <a:r>
              <a:rPr lang="zh-CN" altLang="en-US" b="1" strike="noStrike" noProof="1" dirty="0">
                <a:solidFill>
                  <a:schemeClr val="accent6"/>
                </a:solidFill>
                <a:effectLst>
                  <a:outerShdw blurRad="38100" dist="38100" dir="2700000">
                    <a:srgbClr val="FFFFFF"/>
                  </a:outerShdw>
                </a:effectLst>
                <a:latin typeface="Arial" panose="020B0604020202020204" pitchFamily="34" charset="0"/>
                <a:ea typeface="楷体_GB2312" pitchFamily="1" charset="-122"/>
                <a:cs typeface="+mn-cs"/>
              </a:rPr>
              <a:t>科研平台</a:t>
            </a:r>
            <a:r>
              <a:rPr lang="en-US" altLang="zh-CN" b="1" strike="noStrike" noProof="1" dirty="0">
                <a:effectLst>
                  <a:outerShdw blurRad="38100" dist="38100" dir="2700000">
                    <a:srgbClr val="FFFFFF"/>
                  </a:outerShdw>
                </a:effectLst>
                <a:latin typeface="Arial" panose="020B0604020202020204" pitchFamily="34" charset="0"/>
                <a:ea typeface="楷体_GB2312" pitchFamily="1" charset="-122"/>
                <a:cs typeface="+mn-cs"/>
              </a:rPr>
              <a:t>-</a:t>
            </a:r>
            <a:r>
              <a:rPr lang="zh-CN" altLang="en-US" strike="noStrike" noProof="1" dirty="0">
                <a:effectLst/>
                <a:latin typeface="Arial" panose="020B0604020202020204" pitchFamily="34" charset="0"/>
                <a:ea typeface="楷体_GB2312" pitchFamily="1" charset="-122"/>
                <a:cs typeface="+mn-cs"/>
              </a:rPr>
              <a:t>依靠平台、团队协作</a:t>
            </a:r>
            <a:endParaRPr lang="zh-CN" altLang="en-US" strike="noStrike" noProof="1" dirty="0">
              <a:effectLst/>
              <a:latin typeface="Arial" panose="020B0604020202020204" pitchFamily="34" charset="0"/>
              <a:ea typeface="楷体_GB2312" pitchFamily="1" charset="-122"/>
              <a:cs typeface="+mn-cs"/>
            </a:endParaRPr>
          </a:p>
        </p:txBody>
      </p:sp>
      <p:sp>
        <p:nvSpPr>
          <p:cNvPr id="5127" name="圆角矩形 5126"/>
          <p:cNvSpPr/>
          <p:nvPr/>
        </p:nvSpPr>
        <p:spPr>
          <a:xfrm>
            <a:off x="2411730" y="3487420"/>
            <a:ext cx="4547235" cy="431800"/>
          </a:xfrm>
          <a:prstGeom prst="roundRect">
            <a:avLst>
              <a:gd name="adj" fmla="val 50000"/>
            </a:avLst>
          </a:prstGeom>
          <a:noFill/>
          <a:ln w="28575" cap="flat" cmpd="sng">
            <a:solidFill>
              <a:schemeClr val="bg2"/>
            </a:solidFill>
            <a:prstDash val="solid"/>
            <a:headEnd type="none" w="med" len="med"/>
            <a:tailEnd type="none" w="med" len="med"/>
          </a:ln>
        </p:spPr>
        <p:txBody>
          <a:bodyPr wrap="none" anchor="ctr"/>
          <a:p>
            <a:pPr eaLnBrk="0" fontAlgn="base" hangingPunct="0"/>
            <a:r>
              <a:rPr lang="zh-CN" altLang="en-US" b="1" strike="noStrike" noProof="1" dirty="0">
                <a:effectLst>
                  <a:outerShdw blurRad="38100" dist="38100" dir="2700000">
                    <a:srgbClr val="FFFFFF"/>
                  </a:outerShdw>
                </a:effectLst>
                <a:latin typeface="Arial" panose="020B0604020202020204" pitchFamily="34" charset="0"/>
                <a:ea typeface="楷体_GB2312" pitchFamily="1" charset="-122"/>
                <a:cs typeface="+mn-cs"/>
              </a:rPr>
              <a:t>（四）</a:t>
            </a:r>
            <a:r>
              <a:rPr lang="zh-CN" altLang="en-US" b="1" strike="noStrike" noProof="1" dirty="0">
                <a:solidFill>
                  <a:schemeClr val="accent6"/>
                </a:solidFill>
                <a:effectLst>
                  <a:outerShdw blurRad="38100" dist="38100" dir="2700000">
                    <a:srgbClr val="FFFFFF"/>
                  </a:outerShdw>
                </a:effectLst>
                <a:latin typeface="Arial" panose="020B0604020202020204" pitchFamily="34" charset="0"/>
                <a:ea typeface="楷体_GB2312" pitchFamily="1" charset="-122"/>
                <a:cs typeface="+mn-cs"/>
              </a:rPr>
              <a:t>学科建设</a:t>
            </a:r>
            <a:r>
              <a:rPr lang="en-US" altLang="zh-CN" b="1" strike="noStrike" noProof="1" dirty="0">
                <a:effectLst>
                  <a:outerShdw blurRad="38100" dist="38100" dir="2700000">
                    <a:srgbClr val="FFFFFF"/>
                  </a:outerShdw>
                </a:effectLst>
                <a:latin typeface="Arial" panose="020B0604020202020204" pitchFamily="34" charset="0"/>
                <a:ea typeface="楷体_GB2312" pitchFamily="1" charset="-122"/>
                <a:cs typeface="+mn-cs"/>
              </a:rPr>
              <a:t>-</a:t>
            </a:r>
            <a:r>
              <a:rPr lang="zh-CN" altLang="en-US" strike="noStrike" noProof="1" dirty="0">
                <a:effectLst/>
                <a:latin typeface="Arial" panose="020B0604020202020204" pitchFamily="34" charset="0"/>
                <a:ea typeface="楷体_GB2312" pitchFamily="1" charset="-122"/>
                <a:cs typeface="+mn-cs"/>
              </a:rPr>
              <a:t>高峰建设、特区奋进</a:t>
            </a:r>
            <a:endParaRPr lang="zh-CN" altLang="en-US" strike="noStrike" noProof="1" dirty="0">
              <a:effectLst/>
              <a:latin typeface="Arial" panose="020B0604020202020204" pitchFamily="34" charset="0"/>
              <a:ea typeface="楷体_GB2312" pitchFamily="1" charset="-122"/>
              <a:cs typeface="+mn-cs"/>
            </a:endParaRPr>
          </a:p>
        </p:txBody>
      </p:sp>
      <p:sp>
        <p:nvSpPr>
          <p:cNvPr id="5128" name="圆角矩形 5127"/>
          <p:cNvSpPr/>
          <p:nvPr/>
        </p:nvSpPr>
        <p:spPr>
          <a:xfrm>
            <a:off x="2268220" y="2853690"/>
            <a:ext cx="4897120" cy="431800"/>
          </a:xfrm>
          <a:prstGeom prst="roundRect">
            <a:avLst>
              <a:gd name="adj" fmla="val 50000"/>
            </a:avLst>
          </a:prstGeom>
          <a:noFill/>
          <a:ln w="28575" cap="flat" cmpd="sng">
            <a:solidFill>
              <a:schemeClr val="bg2"/>
            </a:solidFill>
            <a:prstDash val="solid"/>
            <a:headEnd type="none" w="med" len="med"/>
            <a:tailEnd type="none" w="med" len="med"/>
          </a:ln>
        </p:spPr>
        <p:txBody>
          <a:bodyPr wrap="none" anchor="ctr"/>
          <a:p>
            <a:pPr eaLnBrk="0" fontAlgn="base" hangingPunct="0"/>
            <a:r>
              <a:rPr lang="zh-CN" altLang="en-US" b="1" strike="noStrike" noProof="1" dirty="0">
                <a:effectLst>
                  <a:outerShdw blurRad="38100" dist="38100" dir="2700000">
                    <a:srgbClr val="FFFFFF"/>
                  </a:outerShdw>
                </a:effectLst>
                <a:latin typeface="Arial" panose="020B0604020202020204" pitchFamily="34" charset="0"/>
                <a:ea typeface="楷体_GB2312" pitchFamily="1" charset="-122"/>
                <a:cs typeface="+mn-cs"/>
              </a:rPr>
              <a:t>（三） </a:t>
            </a:r>
            <a:r>
              <a:rPr lang="zh-CN" altLang="en-US" b="1" strike="noStrike" noProof="1" dirty="0">
                <a:solidFill>
                  <a:schemeClr val="accent6"/>
                </a:solidFill>
                <a:effectLst>
                  <a:outerShdw blurRad="38100" dist="38100" dir="2700000">
                    <a:srgbClr val="FFFFFF"/>
                  </a:outerShdw>
                </a:effectLst>
                <a:latin typeface="Arial" panose="020B0604020202020204" pitchFamily="34" charset="0"/>
                <a:ea typeface="楷体_GB2312" pitchFamily="1" charset="-122"/>
                <a:cs typeface="+mn-cs"/>
              </a:rPr>
              <a:t>教学工作</a:t>
            </a:r>
            <a:r>
              <a:rPr lang="en-US" altLang="zh-CN" b="1" strike="noStrike" noProof="1" dirty="0">
                <a:effectLst>
                  <a:outerShdw blurRad="38100" dist="38100" dir="2700000">
                    <a:srgbClr val="FFFFFF"/>
                  </a:outerShdw>
                </a:effectLst>
                <a:latin typeface="Arial" panose="020B0604020202020204" pitchFamily="34" charset="0"/>
                <a:ea typeface="楷体_GB2312" pitchFamily="1" charset="-122"/>
                <a:cs typeface="+mn-cs"/>
              </a:rPr>
              <a:t>-</a:t>
            </a:r>
            <a:r>
              <a:rPr lang="zh-CN" altLang="en-US" strike="noStrike" noProof="1" dirty="0">
                <a:effectLst/>
                <a:latin typeface="Arial" panose="020B0604020202020204" pitchFamily="34" charset="0"/>
                <a:ea typeface="楷体_GB2312" pitchFamily="1" charset="-122"/>
                <a:cs typeface="+mn-cs"/>
              </a:rPr>
              <a:t>以思政为导向、育人为目的</a:t>
            </a:r>
            <a:endParaRPr lang="zh-CN" altLang="en-US" strike="noStrike" noProof="1" dirty="0">
              <a:effectLst/>
              <a:latin typeface="Arial" panose="020B0604020202020204" pitchFamily="34" charset="0"/>
              <a:ea typeface="楷体_GB2312" pitchFamily="1" charset="-122"/>
              <a:cs typeface="+mn-cs"/>
            </a:endParaRPr>
          </a:p>
        </p:txBody>
      </p:sp>
      <p:sp>
        <p:nvSpPr>
          <p:cNvPr id="5129" name="圆角矩形 5128"/>
          <p:cNvSpPr/>
          <p:nvPr/>
        </p:nvSpPr>
        <p:spPr>
          <a:xfrm>
            <a:off x="1836420" y="2205990"/>
            <a:ext cx="4608513" cy="431800"/>
          </a:xfrm>
          <a:prstGeom prst="roundRect">
            <a:avLst>
              <a:gd name="adj" fmla="val 50000"/>
            </a:avLst>
          </a:prstGeom>
          <a:noFill/>
          <a:ln w="28575" cap="flat" cmpd="sng">
            <a:solidFill>
              <a:schemeClr val="bg2"/>
            </a:solidFill>
            <a:prstDash val="solid"/>
            <a:headEnd type="none" w="med" len="med"/>
            <a:tailEnd type="none" w="med" len="med"/>
          </a:ln>
        </p:spPr>
        <p:txBody>
          <a:bodyPr wrap="none" anchor="ctr"/>
          <a:p>
            <a:pPr eaLnBrk="0" fontAlgn="base" hangingPunct="0"/>
            <a:r>
              <a:rPr lang="zh-CN" altLang="en-US" b="1" strike="noStrike" noProof="1" dirty="0">
                <a:effectLst>
                  <a:outerShdw blurRad="38100" dist="38100" dir="2700000">
                    <a:srgbClr val="FFFFFF"/>
                  </a:outerShdw>
                </a:effectLst>
                <a:latin typeface="Arial" panose="020B0604020202020204" pitchFamily="34" charset="0"/>
                <a:ea typeface="楷体_GB2312" pitchFamily="1" charset="-122"/>
                <a:cs typeface="+mn-cs"/>
              </a:rPr>
              <a:t>（二）</a:t>
            </a:r>
            <a:r>
              <a:rPr lang="zh-CN" altLang="en-US" b="1" strike="noStrike" noProof="1" dirty="0">
                <a:solidFill>
                  <a:schemeClr val="accent6"/>
                </a:solidFill>
                <a:effectLst>
                  <a:outerShdw blurRad="38100" dist="38100" dir="2700000">
                    <a:srgbClr val="FFFFFF"/>
                  </a:outerShdw>
                </a:effectLst>
                <a:latin typeface="Arial" panose="020B0604020202020204" pitchFamily="34" charset="0"/>
                <a:ea typeface="楷体_GB2312" pitchFamily="1" charset="-122"/>
                <a:cs typeface="+mn-cs"/>
              </a:rPr>
              <a:t>党建工作</a:t>
            </a:r>
            <a:r>
              <a:rPr lang="zh-CN" altLang="en-US" b="1" strike="noStrike" noProof="1" dirty="0">
                <a:effectLst>
                  <a:outerShdw blurRad="38100" dist="38100" dir="2700000">
                    <a:srgbClr val="FFFFFF"/>
                  </a:outerShdw>
                </a:effectLst>
                <a:latin typeface="Arial" panose="020B0604020202020204" pitchFamily="34" charset="0"/>
                <a:ea typeface="楷体_GB2312" pitchFamily="1" charset="-122"/>
                <a:cs typeface="+mn-cs"/>
              </a:rPr>
              <a:t> </a:t>
            </a:r>
            <a:r>
              <a:rPr lang="en-US" altLang="zh-CN" b="1" strike="noStrike" noProof="1" dirty="0">
                <a:effectLst>
                  <a:outerShdw blurRad="38100" dist="38100" dir="2700000">
                    <a:srgbClr val="FFFFFF"/>
                  </a:outerShdw>
                </a:effectLst>
                <a:latin typeface="Arial" panose="020B0604020202020204" pitchFamily="34" charset="0"/>
                <a:ea typeface="楷体_GB2312" pitchFamily="1" charset="-122"/>
                <a:cs typeface="+mn-cs"/>
              </a:rPr>
              <a:t>-</a:t>
            </a:r>
            <a:r>
              <a:rPr lang="zh-CN" altLang="en-US" strike="noStrike" noProof="1" dirty="0">
                <a:effectLst/>
                <a:latin typeface="Arial" panose="020B0604020202020204" pitchFamily="34" charset="0"/>
                <a:ea typeface="楷体_GB2312" pitchFamily="1" charset="-122"/>
                <a:cs typeface="+mn-cs"/>
              </a:rPr>
              <a:t>以发展为载体的特色党建</a:t>
            </a:r>
            <a:endParaRPr lang="zh-CN" altLang="en-US" strike="noStrike" noProof="1" dirty="0">
              <a:effectLst/>
              <a:latin typeface="Arial" panose="020B0604020202020204" pitchFamily="34" charset="0"/>
              <a:ea typeface="楷体_GB2312" pitchFamily="1" charset="-122"/>
              <a:cs typeface="+mn-cs"/>
            </a:endParaRPr>
          </a:p>
        </p:txBody>
      </p:sp>
      <p:sp>
        <p:nvSpPr>
          <p:cNvPr id="5130" name="圆角矩形 5129"/>
          <p:cNvSpPr/>
          <p:nvPr/>
        </p:nvSpPr>
        <p:spPr>
          <a:xfrm>
            <a:off x="1259840" y="1631315"/>
            <a:ext cx="4419600" cy="434975"/>
          </a:xfrm>
          <a:prstGeom prst="roundRect">
            <a:avLst>
              <a:gd name="adj" fmla="val 50000"/>
            </a:avLst>
          </a:prstGeom>
          <a:noFill/>
          <a:ln w="28575" cap="flat" cmpd="sng">
            <a:solidFill>
              <a:schemeClr val="bg2"/>
            </a:solidFill>
            <a:prstDash val="solid"/>
            <a:headEnd type="none" w="med" len="med"/>
            <a:tailEnd type="none" w="med" len="med"/>
          </a:ln>
        </p:spPr>
        <p:txBody>
          <a:bodyPr wrap="none" anchor="ctr"/>
          <a:p>
            <a:pPr eaLnBrk="0" fontAlgn="base" hangingPunct="0"/>
            <a:r>
              <a:rPr lang="zh-CN" altLang="en-US" b="1" strike="noStrike" noProof="1" dirty="0">
                <a:effectLst>
                  <a:outerShdw blurRad="38100" dist="38100" dir="2700000">
                    <a:srgbClr val="FFFFFF"/>
                  </a:outerShdw>
                </a:effectLst>
                <a:latin typeface="Arial" panose="020B0604020202020204" pitchFamily="34" charset="0"/>
                <a:ea typeface="楷体_GB2312" pitchFamily="1" charset="-122"/>
                <a:cs typeface="+mn-cs"/>
              </a:rPr>
              <a:t>（一） </a:t>
            </a:r>
            <a:r>
              <a:rPr lang="zh-CN" altLang="en-US" b="1" strike="noStrike" noProof="1" dirty="0">
                <a:solidFill>
                  <a:schemeClr val="accent6"/>
                </a:solidFill>
                <a:effectLst>
                  <a:outerShdw blurRad="38100" dist="38100" dir="2700000">
                    <a:srgbClr val="FFFFFF"/>
                  </a:outerShdw>
                </a:effectLst>
                <a:latin typeface="Arial" panose="020B0604020202020204" pitchFamily="34" charset="0"/>
                <a:ea typeface="楷体_GB2312" pitchFamily="1" charset="-122"/>
                <a:cs typeface="+mn-cs"/>
              </a:rPr>
              <a:t>学院概况</a:t>
            </a:r>
            <a:r>
              <a:rPr lang="en-US" altLang="zh-CN" b="1" strike="noStrike" noProof="1" dirty="0">
                <a:effectLst>
                  <a:outerShdw blurRad="38100" dist="38100" dir="2700000">
                    <a:srgbClr val="FFFFFF"/>
                  </a:outerShdw>
                </a:effectLst>
                <a:latin typeface="Arial" panose="020B0604020202020204" pitchFamily="34" charset="0"/>
                <a:ea typeface="楷体_GB2312" pitchFamily="1" charset="-122"/>
                <a:cs typeface="+mn-cs"/>
              </a:rPr>
              <a:t>-</a:t>
            </a:r>
            <a:r>
              <a:rPr lang="zh-CN" altLang="en-US" strike="noStrike" noProof="1" dirty="0">
                <a:effectLst/>
                <a:latin typeface="Arial" panose="020B0604020202020204" pitchFamily="34" charset="0"/>
                <a:ea typeface="楷体_GB2312" pitchFamily="1" charset="-122"/>
                <a:cs typeface="+mn-cs"/>
              </a:rPr>
              <a:t>皖江土建人才的摇篮</a:t>
            </a:r>
            <a:endParaRPr lang="zh-CN" altLang="en-US" strike="noStrike" noProof="1" dirty="0">
              <a:effectLst/>
              <a:latin typeface="Arial" panose="020B0604020202020204" pitchFamily="34" charset="0"/>
              <a:ea typeface="楷体_GB2312" pitchFamily="1" charset="-122"/>
              <a:cs typeface="+mn-cs"/>
            </a:endParaRPr>
          </a:p>
        </p:txBody>
      </p:sp>
      <p:grpSp>
        <p:nvGrpSpPr>
          <p:cNvPr id="4106" name="组合 5130"/>
          <p:cNvGrpSpPr/>
          <p:nvPr/>
        </p:nvGrpSpPr>
        <p:grpSpPr>
          <a:xfrm>
            <a:off x="838835" y="1711643"/>
            <a:ext cx="381000" cy="381000"/>
            <a:chOff x="0" y="0"/>
            <a:chExt cx="1615" cy="1615"/>
          </a:xfrm>
        </p:grpSpPr>
        <p:sp>
          <p:nvSpPr>
            <p:cNvPr id="4107" name="椭圆 5131"/>
            <p:cNvSpPr/>
            <p:nvPr/>
          </p:nvSpPr>
          <p:spPr>
            <a:xfrm>
              <a:off x="0" y="0"/>
              <a:ext cx="1615" cy="1615"/>
            </a:xfrm>
            <a:prstGeom prst="ellipse">
              <a:avLst/>
            </a:prstGeom>
            <a:gradFill rotWithShape="1">
              <a:gsLst>
                <a:gs pos="0">
                  <a:srgbClr val="767676"/>
                </a:gs>
                <a:gs pos="50000">
                  <a:srgbClr val="FFFFFF"/>
                </a:gs>
                <a:gs pos="100000">
                  <a:srgbClr val="767676"/>
                </a:gs>
              </a:gsLst>
              <a:lin ang="5400000" scaled="1"/>
              <a:tileRect/>
            </a:gradFill>
            <a:ln w="9525">
              <a:noFill/>
            </a:ln>
          </p:spPr>
          <p:txBody>
            <a:bodyPr anchor="t" anchorCtr="0"/>
            <a:p>
              <a:endParaRPr lang="zh-CN" altLang="en-US" dirty="0">
                <a:latin typeface="Arial" panose="020B0604020202020204" pitchFamily="34" charset="0"/>
                <a:ea typeface="宋体" panose="02010600030101010101" pitchFamily="2" charset="-122"/>
              </a:endParaRPr>
            </a:p>
          </p:txBody>
        </p:sp>
        <p:sp>
          <p:nvSpPr>
            <p:cNvPr id="4108" name="椭圆 5132"/>
            <p:cNvSpPr/>
            <p:nvPr/>
          </p:nvSpPr>
          <p:spPr>
            <a:xfrm>
              <a:off x="92" y="91"/>
              <a:ext cx="1430" cy="1430"/>
            </a:xfrm>
            <a:prstGeom prst="ellipse">
              <a:avLst/>
            </a:prstGeom>
            <a:gradFill rotWithShape="1">
              <a:gsLst>
                <a:gs pos="0">
                  <a:srgbClr val="A2A2A2"/>
                </a:gs>
                <a:gs pos="50000">
                  <a:srgbClr val="FFFFFF"/>
                </a:gs>
                <a:gs pos="100000">
                  <a:srgbClr val="A2A2A2"/>
                </a:gs>
              </a:gsLst>
              <a:lin ang="0" scaled="1"/>
              <a:tileRect/>
            </a:gradFill>
            <a:ln w="9525">
              <a:noFill/>
            </a:ln>
          </p:spPr>
          <p:txBody>
            <a:bodyPr anchor="t" anchorCtr="0"/>
            <a:p>
              <a:endParaRPr lang="zh-CN" altLang="en-US" dirty="0">
                <a:latin typeface="Arial" panose="020B0604020202020204" pitchFamily="34" charset="0"/>
                <a:ea typeface="宋体" panose="02010600030101010101" pitchFamily="2" charset="-122"/>
              </a:endParaRPr>
            </a:p>
          </p:txBody>
        </p:sp>
        <p:sp>
          <p:nvSpPr>
            <p:cNvPr id="4109" name="椭圆 5133"/>
            <p:cNvSpPr/>
            <p:nvPr/>
          </p:nvSpPr>
          <p:spPr>
            <a:xfrm>
              <a:off x="176" y="176"/>
              <a:ext cx="1262" cy="1264"/>
            </a:xfrm>
            <a:prstGeom prst="ellipse">
              <a:avLst/>
            </a:prstGeom>
            <a:gradFill rotWithShape="1">
              <a:gsLst>
                <a:gs pos="0">
                  <a:srgbClr val="FFFFFF"/>
                </a:gs>
                <a:gs pos="50000">
                  <a:schemeClr val="hlink"/>
                </a:gs>
                <a:gs pos="100000">
                  <a:srgbClr val="FFFFFF"/>
                </a:gs>
              </a:gsLst>
              <a:lin ang="2700000" scaled="1"/>
              <a:tileRect/>
            </a:gradFill>
            <a:ln w="9525">
              <a:noFill/>
            </a:ln>
          </p:spPr>
          <p:txBody>
            <a:bodyPr anchor="t" anchorCtr="0"/>
            <a:p>
              <a:endParaRPr lang="zh-CN" altLang="en-US" dirty="0">
                <a:latin typeface="Arial" panose="020B0604020202020204" pitchFamily="34" charset="0"/>
                <a:ea typeface="宋体" panose="02010600030101010101" pitchFamily="2" charset="-122"/>
              </a:endParaRPr>
            </a:p>
          </p:txBody>
        </p:sp>
        <p:sp>
          <p:nvSpPr>
            <p:cNvPr id="4110" name="椭圆 5134"/>
            <p:cNvSpPr/>
            <p:nvPr/>
          </p:nvSpPr>
          <p:spPr>
            <a:xfrm>
              <a:off x="176" y="176"/>
              <a:ext cx="1262" cy="1264"/>
            </a:xfrm>
            <a:prstGeom prst="ellipse">
              <a:avLst/>
            </a:prstGeom>
            <a:gradFill rotWithShape="1">
              <a:gsLst>
                <a:gs pos="0">
                  <a:srgbClr val="000000"/>
                </a:gs>
                <a:gs pos="100000">
                  <a:srgbClr val="FFCC00"/>
                </a:gs>
              </a:gsLst>
              <a:lin ang="2700000" scaled="1"/>
              <a:tileRect/>
            </a:gradFill>
            <a:ln w="9525">
              <a:noFill/>
            </a:ln>
          </p:spPr>
          <p:txBody>
            <a:bodyPr anchor="t" anchorCtr="0"/>
            <a:p>
              <a:endParaRPr lang="zh-CN" altLang="en-US" dirty="0">
                <a:latin typeface="Arial" panose="020B0604020202020204" pitchFamily="34" charset="0"/>
                <a:ea typeface="宋体" panose="02010600030101010101" pitchFamily="2" charset="-122"/>
              </a:endParaRPr>
            </a:p>
          </p:txBody>
        </p:sp>
        <p:sp>
          <p:nvSpPr>
            <p:cNvPr id="4111" name="椭圆 5135"/>
            <p:cNvSpPr/>
            <p:nvPr/>
          </p:nvSpPr>
          <p:spPr>
            <a:xfrm>
              <a:off x="259" y="259"/>
              <a:ext cx="1096" cy="1098"/>
            </a:xfrm>
            <a:prstGeom prst="ellipse">
              <a:avLst/>
            </a:prstGeom>
            <a:gradFill rotWithShape="1">
              <a:gsLst>
                <a:gs pos="0">
                  <a:srgbClr val="1C3753"/>
                </a:gs>
                <a:gs pos="50000">
                  <a:schemeClr val="hlink"/>
                </a:gs>
                <a:gs pos="100000">
                  <a:srgbClr val="1C3753"/>
                </a:gs>
              </a:gsLst>
              <a:lin ang="18900000" scaled="1"/>
              <a:tileRect/>
            </a:gradFill>
            <a:ln w="9525">
              <a:noFill/>
            </a:ln>
          </p:spPr>
          <p:txBody>
            <a:bodyPr anchor="t" anchorCtr="0"/>
            <a:p>
              <a:endParaRPr lang="zh-CN" altLang="en-US" dirty="0">
                <a:latin typeface="Arial" panose="020B0604020202020204" pitchFamily="34" charset="0"/>
                <a:ea typeface="宋体" panose="02010600030101010101" pitchFamily="2" charset="-122"/>
              </a:endParaRPr>
            </a:p>
          </p:txBody>
        </p:sp>
        <p:sp>
          <p:nvSpPr>
            <p:cNvPr id="4112" name="椭圆 5136"/>
            <p:cNvSpPr/>
            <p:nvPr/>
          </p:nvSpPr>
          <p:spPr>
            <a:xfrm>
              <a:off x="259" y="259"/>
              <a:ext cx="1096" cy="1098"/>
            </a:xfrm>
            <a:prstGeom prst="ellipse">
              <a:avLst/>
            </a:prstGeom>
            <a:gradFill rotWithShape="1">
              <a:gsLst>
                <a:gs pos="0">
                  <a:srgbClr val="FFCC00"/>
                </a:gs>
                <a:gs pos="100000">
                  <a:srgbClr val="7C6300"/>
                </a:gs>
              </a:gsLst>
              <a:lin ang="2700000" scaled="1"/>
              <a:tileRect/>
            </a:gradFill>
            <a:ln w="9525">
              <a:noFill/>
            </a:ln>
          </p:spPr>
          <p:txBody>
            <a:bodyPr anchor="t" anchorCtr="0"/>
            <a:p>
              <a:endParaRPr lang="zh-CN" altLang="en-US" dirty="0">
                <a:latin typeface="Arial" panose="020B0604020202020204" pitchFamily="34" charset="0"/>
                <a:ea typeface="宋体" panose="02010600030101010101" pitchFamily="2" charset="-122"/>
              </a:endParaRPr>
            </a:p>
          </p:txBody>
        </p:sp>
      </p:grpSp>
      <p:grpSp>
        <p:nvGrpSpPr>
          <p:cNvPr id="4113" name="组合 5137"/>
          <p:cNvGrpSpPr/>
          <p:nvPr/>
        </p:nvGrpSpPr>
        <p:grpSpPr>
          <a:xfrm>
            <a:off x="1453833" y="2216150"/>
            <a:ext cx="381000" cy="381000"/>
            <a:chOff x="0" y="0"/>
            <a:chExt cx="1615" cy="1615"/>
          </a:xfrm>
        </p:grpSpPr>
        <p:sp>
          <p:nvSpPr>
            <p:cNvPr id="4114" name="椭圆 5138"/>
            <p:cNvSpPr/>
            <p:nvPr/>
          </p:nvSpPr>
          <p:spPr>
            <a:xfrm>
              <a:off x="0" y="0"/>
              <a:ext cx="1615" cy="1615"/>
            </a:xfrm>
            <a:prstGeom prst="ellipse">
              <a:avLst/>
            </a:prstGeom>
            <a:gradFill rotWithShape="1">
              <a:gsLst>
                <a:gs pos="0">
                  <a:srgbClr val="767676"/>
                </a:gs>
                <a:gs pos="50000">
                  <a:srgbClr val="FFFFFF"/>
                </a:gs>
                <a:gs pos="100000">
                  <a:srgbClr val="767676"/>
                </a:gs>
              </a:gsLst>
              <a:lin ang="5400000" scaled="1"/>
              <a:tileRect/>
            </a:gradFill>
            <a:ln w="9525">
              <a:noFill/>
            </a:ln>
          </p:spPr>
          <p:txBody>
            <a:bodyPr anchor="t" anchorCtr="0"/>
            <a:p>
              <a:endParaRPr lang="zh-CN" altLang="en-US" dirty="0">
                <a:latin typeface="Arial" panose="020B0604020202020204" pitchFamily="34" charset="0"/>
                <a:ea typeface="宋体" panose="02010600030101010101" pitchFamily="2" charset="-122"/>
              </a:endParaRPr>
            </a:p>
          </p:txBody>
        </p:sp>
        <p:sp>
          <p:nvSpPr>
            <p:cNvPr id="4115" name="椭圆 5139"/>
            <p:cNvSpPr/>
            <p:nvPr/>
          </p:nvSpPr>
          <p:spPr>
            <a:xfrm>
              <a:off x="92" y="91"/>
              <a:ext cx="1430" cy="1430"/>
            </a:xfrm>
            <a:prstGeom prst="ellipse">
              <a:avLst/>
            </a:prstGeom>
            <a:gradFill rotWithShape="1">
              <a:gsLst>
                <a:gs pos="0">
                  <a:srgbClr val="A2A2A2"/>
                </a:gs>
                <a:gs pos="50000">
                  <a:srgbClr val="FFFFFF"/>
                </a:gs>
                <a:gs pos="100000">
                  <a:srgbClr val="A2A2A2"/>
                </a:gs>
              </a:gsLst>
              <a:lin ang="0" scaled="1"/>
              <a:tileRect/>
            </a:gradFill>
            <a:ln w="9525">
              <a:noFill/>
            </a:ln>
          </p:spPr>
          <p:txBody>
            <a:bodyPr anchor="t" anchorCtr="0"/>
            <a:p>
              <a:endParaRPr lang="zh-CN" altLang="en-US" dirty="0">
                <a:latin typeface="Arial" panose="020B0604020202020204" pitchFamily="34" charset="0"/>
                <a:ea typeface="宋体" panose="02010600030101010101" pitchFamily="2" charset="-122"/>
              </a:endParaRPr>
            </a:p>
          </p:txBody>
        </p:sp>
        <p:sp>
          <p:nvSpPr>
            <p:cNvPr id="4116" name="椭圆 5140"/>
            <p:cNvSpPr/>
            <p:nvPr/>
          </p:nvSpPr>
          <p:spPr>
            <a:xfrm>
              <a:off x="176" y="176"/>
              <a:ext cx="1262" cy="1264"/>
            </a:xfrm>
            <a:prstGeom prst="ellipse">
              <a:avLst/>
            </a:prstGeom>
            <a:gradFill rotWithShape="1">
              <a:gsLst>
                <a:gs pos="0">
                  <a:srgbClr val="FFFFFF"/>
                </a:gs>
                <a:gs pos="50000">
                  <a:schemeClr val="hlink"/>
                </a:gs>
                <a:gs pos="100000">
                  <a:srgbClr val="FFFFFF"/>
                </a:gs>
              </a:gsLst>
              <a:lin ang="2700000" scaled="1"/>
              <a:tileRect/>
            </a:gradFill>
            <a:ln w="9525">
              <a:noFill/>
            </a:ln>
          </p:spPr>
          <p:txBody>
            <a:bodyPr anchor="t" anchorCtr="0"/>
            <a:p>
              <a:endParaRPr lang="zh-CN" altLang="en-US" dirty="0">
                <a:latin typeface="Arial" panose="020B0604020202020204" pitchFamily="34" charset="0"/>
                <a:ea typeface="宋体" panose="02010600030101010101" pitchFamily="2" charset="-122"/>
              </a:endParaRPr>
            </a:p>
          </p:txBody>
        </p:sp>
        <p:sp>
          <p:nvSpPr>
            <p:cNvPr id="4117" name="椭圆 5141"/>
            <p:cNvSpPr/>
            <p:nvPr/>
          </p:nvSpPr>
          <p:spPr>
            <a:xfrm>
              <a:off x="176" y="176"/>
              <a:ext cx="1262" cy="1264"/>
            </a:xfrm>
            <a:prstGeom prst="ellipse">
              <a:avLst/>
            </a:prstGeom>
            <a:gradFill rotWithShape="1">
              <a:gsLst>
                <a:gs pos="0">
                  <a:srgbClr val="000000"/>
                </a:gs>
                <a:gs pos="100000">
                  <a:srgbClr val="48BE67"/>
                </a:gs>
              </a:gsLst>
              <a:lin ang="2700000" scaled="1"/>
              <a:tileRect/>
            </a:gradFill>
            <a:ln w="9525">
              <a:noFill/>
            </a:ln>
          </p:spPr>
          <p:txBody>
            <a:bodyPr anchor="t" anchorCtr="0"/>
            <a:p>
              <a:endParaRPr lang="zh-CN" altLang="en-US" dirty="0">
                <a:latin typeface="Arial" panose="020B0604020202020204" pitchFamily="34" charset="0"/>
                <a:ea typeface="宋体" panose="02010600030101010101" pitchFamily="2" charset="-122"/>
              </a:endParaRPr>
            </a:p>
          </p:txBody>
        </p:sp>
        <p:sp>
          <p:nvSpPr>
            <p:cNvPr id="4118" name="椭圆 5142"/>
            <p:cNvSpPr/>
            <p:nvPr/>
          </p:nvSpPr>
          <p:spPr>
            <a:xfrm>
              <a:off x="259" y="259"/>
              <a:ext cx="1096" cy="1098"/>
            </a:xfrm>
            <a:prstGeom prst="ellipse">
              <a:avLst/>
            </a:prstGeom>
            <a:gradFill rotWithShape="1">
              <a:gsLst>
                <a:gs pos="0">
                  <a:srgbClr val="1C3753"/>
                </a:gs>
                <a:gs pos="50000">
                  <a:schemeClr val="hlink"/>
                </a:gs>
                <a:gs pos="100000">
                  <a:srgbClr val="1C3753"/>
                </a:gs>
              </a:gsLst>
              <a:lin ang="18900000" scaled="1"/>
              <a:tileRect/>
            </a:gradFill>
            <a:ln w="9525">
              <a:noFill/>
            </a:ln>
          </p:spPr>
          <p:txBody>
            <a:bodyPr anchor="t" anchorCtr="0"/>
            <a:p>
              <a:endParaRPr lang="zh-CN" altLang="en-US" dirty="0">
                <a:latin typeface="Arial" panose="020B0604020202020204" pitchFamily="34" charset="0"/>
                <a:ea typeface="宋体" panose="02010600030101010101" pitchFamily="2" charset="-122"/>
              </a:endParaRPr>
            </a:p>
          </p:txBody>
        </p:sp>
        <p:sp>
          <p:nvSpPr>
            <p:cNvPr id="4119" name="椭圆 5143"/>
            <p:cNvSpPr/>
            <p:nvPr/>
          </p:nvSpPr>
          <p:spPr>
            <a:xfrm>
              <a:off x="259" y="259"/>
              <a:ext cx="1096" cy="1098"/>
            </a:xfrm>
            <a:prstGeom prst="ellipse">
              <a:avLst/>
            </a:prstGeom>
            <a:gradFill rotWithShape="1">
              <a:gsLst>
                <a:gs pos="0">
                  <a:srgbClr val="48BE67"/>
                </a:gs>
                <a:gs pos="100000">
                  <a:srgbClr val="235C32"/>
                </a:gs>
              </a:gsLst>
              <a:lin ang="2700000" scaled="1"/>
              <a:tileRect/>
            </a:gradFill>
            <a:ln w="9525">
              <a:noFill/>
            </a:ln>
          </p:spPr>
          <p:txBody>
            <a:bodyPr anchor="t" anchorCtr="0"/>
            <a:p>
              <a:endParaRPr lang="zh-CN" altLang="en-US" dirty="0">
                <a:latin typeface="Arial" panose="020B0604020202020204" pitchFamily="34" charset="0"/>
                <a:ea typeface="宋体" panose="02010600030101010101" pitchFamily="2" charset="-122"/>
              </a:endParaRPr>
            </a:p>
          </p:txBody>
        </p:sp>
      </p:grpSp>
      <p:grpSp>
        <p:nvGrpSpPr>
          <p:cNvPr id="4120" name="组合 5144"/>
          <p:cNvGrpSpPr/>
          <p:nvPr/>
        </p:nvGrpSpPr>
        <p:grpSpPr>
          <a:xfrm>
            <a:off x="1836738" y="2853690"/>
            <a:ext cx="381000" cy="381000"/>
            <a:chOff x="0" y="0"/>
            <a:chExt cx="1615" cy="1615"/>
          </a:xfrm>
        </p:grpSpPr>
        <p:sp>
          <p:nvSpPr>
            <p:cNvPr id="4121" name="椭圆 5145"/>
            <p:cNvSpPr/>
            <p:nvPr/>
          </p:nvSpPr>
          <p:spPr>
            <a:xfrm>
              <a:off x="0" y="0"/>
              <a:ext cx="1615" cy="1615"/>
            </a:xfrm>
            <a:prstGeom prst="ellipse">
              <a:avLst/>
            </a:prstGeom>
            <a:gradFill rotWithShape="1">
              <a:gsLst>
                <a:gs pos="0">
                  <a:srgbClr val="767676"/>
                </a:gs>
                <a:gs pos="50000">
                  <a:srgbClr val="FFFFFF"/>
                </a:gs>
                <a:gs pos="100000">
                  <a:srgbClr val="767676"/>
                </a:gs>
              </a:gsLst>
              <a:lin ang="5400000" scaled="1"/>
              <a:tileRect/>
            </a:gradFill>
            <a:ln w="9525">
              <a:noFill/>
            </a:ln>
          </p:spPr>
          <p:txBody>
            <a:bodyPr anchor="t" anchorCtr="0"/>
            <a:p>
              <a:endParaRPr lang="zh-CN" altLang="en-US" dirty="0">
                <a:latin typeface="Arial" panose="020B0604020202020204" pitchFamily="34" charset="0"/>
                <a:ea typeface="宋体" panose="02010600030101010101" pitchFamily="2" charset="-122"/>
              </a:endParaRPr>
            </a:p>
          </p:txBody>
        </p:sp>
        <p:sp>
          <p:nvSpPr>
            <p:cNvPr id="4122" name="椭圆 5146"/>
            <p:cNvSpPr/>
            <p:nvPr/>
          </p:nvSpPr>
          <p:spPr>
            <a:xfrm>
              <a:off x="92" y="91"/>
              <a:ext cx="1430" cy="1430"/>
            </a:xfrm>
            <a:prstGeom prst="ellipse">
              <a:avLst/>
            </a:prstGeom>
            <a:gradFill rotWithShape="1">
              <a:gsLst>
                <a:gs pos="0">
                  <a:srgbClr val="A2A2A2"/>
                </a:gs>
                <a:gs pos="50000">
                  <a:srgbClr val="FFFFFF"/>
                </a:gs>
                <a:gs pos="100000">
                  <a:srgbClr val="A2A2A2"/>
                </a:gs>
              </a:gsLst>
              <a:lin ang="0" scaled="1"/>
              <a:tileRect/>
            </a:gradFill>
            <a:ln w="9525">
              <a:noFill/>
            </a:ln>
          </p:spPr>
          <p:txBody>
            <a:bodyPr anchor="t" anchorCtr="0"/>
            <a:p>
              <a:endParaRPr lang="zh-CN" altLang="en-US" dirty="0">
                <a:latin typeface="Arial" panose="020B0604020202020204" pitchFamily="34" charset="0"/>
                <a:ea typeface="宋体" panose="02010600030101010101" pitchFamily="2" charset="-122"/>
              </a:endParaRPr>
            </a:p>
          </p:txBody>
        </p:sp>
        <p:sp>
          <p:nvSpPr>
            <p:cNvPr id="4123" name="椭圆 5147"/>
            <p:cNvSpPr/>
            <p:nvPr/>
          </p:nvSpPr>
          <p:spPr>
            <a:xfrm>
              <a:off x="176" y="176"/>
              <a:ext cx="1262" cy="1264"/>
            </a:xfrm>
            <a:prstGeom prst="ellipse">
              <a:avLst/>
            </a:prstGeom>
            <a:gradFill rotWithShape="1">
              <a:gsLst>
                <a:gs pos="0">
                  <a:srgbClr val="FFFFFF"/>
                </a:gs>
                <a:gs pos="50000">
                  <a:schemeClr val="hlink"/>
                </a:gs>
                <a:gs pos="100000">
                  <a:srgbClr val="FFFFFF"/>
                </a:gs>
              </a:gsLst>
              <a:lin ang="2700000" scaled="1"/>
              <a:tileRect/>
            </a:gradFill>
            <a:ln w="9525">
              <a:noFill/>
            </a:ln>
          </p:spPr>
          <p:txBody>
            <a:bodyPr anchor="t" anchorCtr="0"/>
            <a:p>
              <a:endParaRPr lang="zh-CN" altLang="en-US" dirty="0">
                <a:latin typeface="Arial" panose="020B0604020202020204" pitchFamily="34" charset="0"/>
                <a:ea typeface="宋体" panose="02010600030101010101" pitchFamily="2" charset="-122"/>
              </a:endParaRPr>
            </a:p>
          </p:txBody>
        </p:sp>
        <p:sp>
          <p:nvSpPr>
            <p:cNvPr id="4124" name="椭圆 5148"/>
            <p:cNvSpPr/>
            <p:nvPr/>
          </p:nvSpPr>
          <p:spPr>
            <a:xfrm>
              <a:off x="176" y="176"/>
              <a:ext cx="1262" cy="1264"/>
            </a:xfrm>
            <a:prstGeom prst="ellipse">
              <a:avLst/>
            </a:prstGeom>
            <a:gradFill rotWithShape="1">
              <a:gsLst>
                <a:gs pos="0">
                  <a:srgbClr val="21B3E1"/>
                </a:gs>
                <a:gs pos="100000">
                  <a:srgbClr val="0F5368"/>
                </a:gs>
              </a:gsLst>
              <a:lin ang="5400000" scaled="1"/>
              <a:tileRect/>
            </a:gradFill>
            <a:ln w="9525">
              <a:noFill/>
            </a:ln>
          </p:spPr>
          <p:txBody>
            <a:bodyPr anchor="t" anchorCtr="0"/>
            <a:p>
              <a:endParaRPr lang="zh-CN" altLang="en-US" dirty="0">
                <a:latin typeface="Arial" panose="020B0604020202020204" pitchFamily="34" charset="0"/>
                <a:ea typeface="宋体" panose="02010600030101010101" pitchFamily="2" charset="-122"/>
              </a:endParaRPr>
            </a:p>
          </p:txBody>
        </p:sp>
        <p:sp>
          <p:nvSpPr>
            <p:cNvPr id="4125" name="椭圆 5149"/>
            <p:cNvSpPr/>
            <p:nvPr/>
          </p:nvSpPr>
          <p:spPr>
            <a:xfrm>
              <a:off x="259" y="259"/>
              <a:ext cx="1096" cy="1098"/>
            </a:xfrm>
            <a:prstGeom prst="ellipse">
              <a:avLst/>
            </a:prstGeom>
            <a:gradFill rotWithShape="1">
              <a:gsLst>
                <a:gs pos="0">
                  <a:srgbClr val="1C3753"/>
                </a:gs>
                <a:gs pos="50000">
                  <a:schemeClr val="hlink"/>
                </a:gs>
                <a:gs pos="100000">
                  <a:srgbClr val="1C3753"/>
                </a:gs>
              </a:gsLst>
              <a:lin ang="18900000" scaled="1"/>
              <a:tileRect/>
            </a:gradFill>
            <a:ln w="9525">
              <a:noFill/>
            </a:ln>
          </p:spPr>
          <p:txBody>
            <a:bodyPr anchor="t" anchorCtr="0"/>
            <a:p>
              <a:endParaRPr lang="zh-CN" altLang="en-US" dirty="0">
                <a:latin typeface="Arial" panose="020B0604020202020204" pitchFamily="34" charset="0"/>
                <a:ea typeface="宋体" panose="02010600030101010101" pitchFamily="2" charset="-122"/>
              </a:endParaRPr>
            </a:p>
          </p:txBody>
        </p:sp>
        <p:sp>
          <p:nvSpPr>
            <p:cNvPr id="4126" name="椭圆 5150"/>
            <p:cNvSpPr/>
            <p:nvPr/>
          </p:nvSpPr>
          <p:spPr>
            <a:xfrm>
              <a:off x="259" y="259"/>
              <a:ext cx="1096" cy="1098"/>
            </a:xfrm>
            <a:prstGeom prst="ellipse">
              <a:avLst/>
            </a:prstGeom>
            <a:gradFill rotWithShape="1">
              <a:gsLst>
                <a:gs pos="0">
                  <a:srgbClr val="21B3E1"/>
                </a:gs>
                <a:gs pos="100000">
                  <a:srgbClr val="10576D"/>
                </a:gs>
              </a:gsLst>
              <a:lin ang="2700000" scaled="1"/>
              <a:tileRect/>
            </a:gradFill>
            <a:ln w="9525">
              <a:noFill/>
            </a:ln>
          </p:spPr>
          <p:txBody>
            <a:bodyPr anchor="t" anchorCtr="0"/>
            <a:p>
              <a:endParaRPr lang="zh-CN" altLang="en-US" dirty="0">
                <a:latin typeface="Arial" panose="020B0604020202020204" pitchFamily="34" charset="0"/>
                <a:ea typeface="宋体" panose="02010600030101010101" pitchFamily="2" charset="-122"/>
              </a:endParaRPr>
            </a:p>
          </p:txBody>
        </p:sp>
      </p:grpSp>
      <p:grpSp>
        <p:nvGrpSpPr>
          <p:cNvPr id="4127" name="组合 5151"/>
          <p:cNvGrpSpPr/>
          <p:nvPr/>
        </p:nvGrpSpPr>
        <p:grpSpPr>
          <a:xfrm>
            <a:off x="1990408" y="3512820"/>
            <a:ext cx="381000" cy="381000"/>
            <a:chOff x="0" y="0"/>
            <a:chExt cx="1615" cy="1615"/>
          </a:xfrm>
        </p:grpSpPr>
        <p:sp>
          <p:nvSpPr>
            <p:cNvPr id="4128" name="椭圆 5152"/>
            <p:cNvSpPr/>
            <p:nvPr/>
          </p:nvSpPr>
          <p:spPr>
            <a:xfrm>
              <a:off x="0" y="0"/>
              <a:ext cx="1615" cy="1615"/>
            </a:xfrm>
            <a:prstGeom prst="ellipse">
              <a:avLst/>
            </a:prstGeom>
            <a:gradFill rotWithShape="1">
              <a:gsLst>
                <a:gs pos="0">
                  <a:srgbClr val="767676"/>
                </a:gs>
                <a:gs pos="50000">
                  <a:srgbClr val="FFFFFF"/>
                </a:gs>
                <a:gs pos="100000">
                  <a:srgbClr val="767676"/>
                </a:gs>
              </a:gsLst>
              <a:lin ang="5400000" scaled="1"/>
              <a:tileRect/>
            </a:gradFill>
            <a:ln w="9525">
              <a:noFill/>
            </a:ln>
          </p:spPr>
          <p:txBody>
            <a:bodyPr anchor="t" anchorCtr="0"/>
            <a:p>
              <a:endParaRPr lang="zh-CN" altLang="en-US" dirty="0">
                <a:latin typeface="Arial" panose="020B0604020202020204" pitchFamily="34" charset="0"/>
                <a:ea typeface="宋体" panose="02010600030101010101" pitchFamily="2" charset="-122"/>
              </a:endParaRPr>
            </a:p>
          </p:txBody>
        </p:sp>
        <p:sp>
          <p:nvSpPr>
            <p:cNvPr id="4129" name="椭圆 5153"/>
            <p:cNvSpPr/>
            <p:nvPr/>
          </p:nvSpPr>
          <p:spPr>
            <a:xfrm>
              <a:off x="92" y="91"/>
              <a:ext cx="1430" cy="1430"/>
            </a:xfrm>
            <a:prstGeom prst="ellipse">
              <a:avLst/>
            </a:prstGeom>
            <a:gradFill rotWithShape="1">
              <a:gsLst>
                <a:gs pos="0">
                  <a:srgbClr val="A2A2A2"/>
                </a:gs>
                <a:gs pos="50000">
                  <a:srgbClr val="FFFFFF"/>
                </a:gs>
                <a:gs pos="100000">
                  <a:srgbClr val="A2A2A2"/>
                </a:gs>
              </a:gsLst>
              <a:lin ang="0" scaled="1"/>
              <a:tileRect/>
            </a:gradFill>
            <a:ln w="9525">
              <a:noFill/>
            </a:ln>
          </p:spPr>
          <p:txBody>
            <a:bodyPr anchor="t" anchorCtr="0"/>
            <a:p>
              <a:endParaRPr lang="zh-CN" altLang="en-US" dirty="0">
                <a:latin typeface="Arial" panose="020B0604020202020204" pitchFamily="34" charset="0"/>
                <a:ea typeface="宋体" panose="02010600030101010101" pitchFamily="2" charset="-122"/>
              </a:endParaRPr>
            </a:p>
          </p:txBody>
        </p:sp>
        <p:sp>
          <p:nvSpPr>
            <p:cNvPr id="4130" name="椭圆 5154"/>
            <p:cNvSpPr/>
            <p:nvPr/>
          </p:nvSpPr>
          <p:spPr>
            <a:xfrm>
              <a:off x="176" y="176"/>
              <a:ext cx="1262" cy="1264"/>
            </a:xfrm>
            <a:prstGeom prst="ellipse">
              <a:avLst/>
            </a:prstGeom>
            <a:gradFill rotWithShape="1">
              <a:gsLst>
                <a:gs pos="0">
                  <a:srgbClr val="FFFFFF"/>
                </a:gs>
                <a:gs pos="50000">
                  <a:schemeClr val="hlink"/>
                </a:gs>
                <a:gs pos="100000">
                  <a:srgbClr val="FFFFFF"/>
                </a:gs>
              </a:gsLst>
              <a:lin ang="2700000" scaled="1"/>
              <a:tileRect/>
            </a:gradFill>
            <a:ln w="9525">
              <a:noFill/>
            </a:ln>
          </p:spPr>
          <p:txBody>
            <a:bodyPr anchor="t" anchorCtr="0"/>
            <a:p>
              <a:endParaRPr lang="zh-CN" altLang="en-US" dirty="0">
                <a:latin typeface="Arial" panose="020B0604020202020204" pitchFamily="34" charset="0"/>
                <a:ea typeface="宋体" panose="02010600030101010101" pitchFamily="2" charset="-122"/>
              </a:endParaRPr>
            </a:p>
          </p:txBody>
        </p:sp>
        <p:sp>
          <p:nvSpPr>
            <p:cNvPr id="4131" name="椭圆 5155"/>
            <p:cNvSpPr/>
            <p:nvPr/>
          </p:nvSpPr>
          <p:spPr>
            <a:xfrm>
              <a:off x="176" y="176"/>
              <a:ext cx="1262" cy="1264"/>
            </a:xfrm>
            <a:prstGeom prst="ellipse">
              <a:avLst/>
            </a:prstGeom>
            <a:gradFill rotWithShape="1">
              <a:gsLst>
                <a:gs pos="0">
                  <a:srgbClr val="000000"/>
                </a:gs>
                <a:gs pos="100000">
                  <a:srgbClr val="8D67E1"/>
                </a:gs>
              </a:gsLst>
              <a:lin ang="2700000" scaled="1"/>
              <a:tileRect/>
            </a:gradFill>
            <a:ln w="9525">
              <a:noFill/>
            </a:ln>
          </p:spPr>
          <p:txBody>
            <a:bodyPr anchor="t" anchorCtr="0"/>
            <a:p>
              <a:endParaRPr lang="zh-CN" altLang="en-US" dirty="0">
                <a:latin typeface="Arial" panose="020B0604020202020204" pitchFamily="34" charset="0"/>
                <a:ea typeface="宋体" panose="02010600030101010101" pitchFamily="2" charset="-122"/>
              </a:endParaRPr>
            </a:p>
          </p:txBody>
        </p:sp>
        <p:sp>
          <p:nvSpPr>
            <p:cNvPr id="4132" name="椭圆 5156"/>
            <p:cNvSpPr/>
            <p:nvPr/>
          </p:nvSpPr>
          <p:spPr>
            <a:xfrm>
              <a:off x="259" y="259"/>
              <a:ext cx="1096" cy="1098"/>
            </a:xfrm>
            <a:prstGeom prst="ellipse">
              <a:avLst/>
            </a:prstGeom>
            <a:gradFill rotWithShape="1">
              <a:gsLst>
                <a:gs pos="0">
                  <a:srgbClr val="1C3753"/>
                </a:gs>
                <a:gs pos="50000">
                  <a:schemeClr val="hlink"/>
                </a:gs>
                <a:gs pos="100000">
                  <a:srgbClr val="1C3753"/>
                </a:gs>
              </a:gsLst>
              <a:lin ang="18900000" scaled="1"/>
              <a:tileRect/>
            </a:gradFill>
            <a:ln w="9525">
              <a:noFill/>
            </a:ln>
          </p:spPr>
          <p:txBody>
            <a:bodyPr anchor="t" anchorCtr="0"/>
            <a:p>
              <a:endParaRPr lang="zh-CN" altLang="en-US" dirty="0">
                <a:latin typeface="Arial" panose="020B0604020202020204" pitchFamily="34" charset="0"/>
                <a:ea typeface="宋体" panose="02010600030101010101" pitchFamily="2" charset="-122"/>
              </a:endParaRPr>
            </a:p>
          </p:txBody>
        </p:sp>
        <p:sp>
          <p:nvSpPr>
            <p:cNvPr id="4133" name="椭圆 5157"/>
            <p:cNvSpPr/>
            <p:nvPr/>
          </p:nvSpPr>
          <p:spPr>
            <a:xfrm>
              <a:off x="259" y="259"/>
              <a:ext cx="1096" cy="1098"/>
            </a:xfrm>
            <a:prstGeom prst="ellipse">
              <a:avLst/>
            </a:prstGeom>
            <a:gradFill rotWithShape="1">
              <a:gsLst>
                <a:gs pos="0">
                  <a:srgbClr val="8D67E1"/>
                </a:gs>
                <a:gs pos="100000">
                  <a:srgbClr val="45326D"/>
                </a:gs>
              </a:gsLst>
              <a:lin ang="2700000" scaled="1"/>
              <a:tileRect/>
            </a:gradFill>
            <a:ln w="9525">
              <a:noFill/>
            </a:ln>
          </p:spPr>
          <p:txBody>
            <a:bodyPr anchor="t" anchorCtr="0"/>
            <a:p>
              <a:endParaRPr lang="zh-CN" altLang="en-US" dirty="0">
                <a:latin typeface="Arial" panose="020B0604020202020204" pitchFamily="34" charset="0"/>
                <a:ea typeface="宋体" panose="02010600030101010101" pitchFamily="2" charset="-122"/>
              </a:endParaRPr>
            </a:p>
          </p:txBody>
        </p:sp>
      </p:grpSp>
      <p:grpSp>
        <p:nvGrpSpPr>
          <p:cNvPr id="4134" name="组合 5158"/>
          <p:cNvGrpSpPr/>
          <p:nvPr/>
        </p:nvGrpSpPr>
        <p:grpSpPr>
          <a:xfrm>
            <a:off x="1950085" y="4161155"/>
            <a:ext cx="382270" cy="381000"/>
            <a:chOff x="0" y="0"/>
            <a:chExt cx="1615" cy="1615"/>
          </a:xfrm>
        </p:grpSpPr>
        <p:sp>
          <p:nvSpPr>
            <p:cNvPr id="4135" name="椭圆 5159"/>
            <p:cNvSpPr/>
            <p:nvPr/>
          </p:nvSpPr>
          <p:spPr>
            <a:xfrm>
              <a:off x="0" y="0"/>
              <a:ext cx="1615" cy="1615"/>
            </a:xfrm>
            <a:prstGeom prst="ellipse">
              <a:avLst/>
            </a:prstGeom>
            <a:gradFill rotWithShape="1">
              <a:gsLst>
                <a:gs pos="0">
                  <a:srgbClr val="767676"/>
                </a:gs>
                <a:gs pos="50000">
                  <a:srgbClr val="FFFFFF"/>
                </a:gs>
                <a:gs pos="100000">
                  <a:srgbClr val="767676"/>
                </a:gs>
              </a:gsLst>
              <a:lin ang="5400000" scaled="1"/>
              <a:tileRect/>
            </a:gradFill>
            <a:ln w="9525">
              <a:noFill/>
            </a:ln>
          </p:spPr>
          <p:txBody>
            <a:bodyPr anchor="t" anchorCtr="0"/>
            <a:p>
              <a:endParaRPr lang="zh-CN" altLang="en-US" dirty="0">
                <a:latin typeface="Arial" panose="020B0604020202020204" pitchFamily="34" charset="0"/>
                <a:ea typeface="宋体" panose="02010600030101010101" pitchFamily="2" charset="-122"/>
              </a:endParaRPr>
            </a:p>
          </p:txBody>
        </p:sp>
        <p:sp>
          <p:nvSpPr>
            <p:cNvPr id="4136" name="椭圆 5160"/>
            <p:cNvSpPr/>
            <p:nvPr/>
          </p:nvSpPr>
          <p:spPr>
            <a:xfrm>
              <a:off x="92" y="91"/>
              <a:ext cx="1430" cy="1430"/>
            </a:xfrm>
            <a:prstGeom prst="ellipse">
              <a:avLst/>
            </a:prstGeom>
            <a:gradFill rotWithShape="1">
              <a:gsLst>
                <a:gs pos="0">
                  <a:srgbClr val="A2A2A2"/>
                </a:gs>
                <a:gs pos="50000">
                  <a:srgbClr val="FFFFFF"/>
                </a:gs>
                <a:gs pos="100000">
                  <a:srgbClr val="A2A2A2"/>
                </a:gs>
              </a:gsLst>
              <a:lin ang="0" scaled="1"/>
              <a:tileRect/>
            </a:gradFill>
            <a:ln w="9525">
              <a:noFill/>
            </a:ln>
          </p:spPr>
          <p:txBody>
            <a:bodyPr anchor="t" anchorCtr="0"/>
            <a:p>
              <a:endParaRPr lang="zh-CN" altLang="en-US" dirty="0">
                <a:latin typeface="Arial" panose="020B0604020202020204" pitchFamily="34" charset="0"/>
                <a:ea typeface="宋体" panose="02010600030101010101" pitchFamily="2" charset="-122"/>
              </a:endParaRPr>
            </a:p>
          </p:txBody>
        </p:sp>
        <p:sp>
          <p:nvSpPr>
            <p:cNvPr id="4137" name="椭圆 5161"/>
            <p:cNvSpPr/>
            <p:nvPr/>
          </p:nvSpPr>
          <p:spPr>
            <a:xfrm>
              <a:off x="176" y="176"/>
              <a:ext cx="1262" cy="1264"/>
            </a:xfrm>
            <a:prstGeom prst="ellipse">
              <a:avLst/>
            </a:prstGeom>
            <a:gradFill rotWithShape="1">
              <a:gsLst>
                <a:gs pos="0">
                  <a:srgbClr val="FFFFFF"/>
                </a:gs>
                <a:gs pos="50000">
                  <a:schemeClr val="hlink"/>
                </a:gs>
                <a:gs pos="100000">
                  <a:srgbClr val="FFFFFF"/>
                </a:gs>
              </a:gsLst>
              <a:lin ang="2700000" scaled="1"/>
              <a:tileRect/>
            </a:gradFill>
            <a:ln w="9525">
              <a:noFill/>
            </a:ln>
          </p:spPr>
          <p:txBody>
            <a:bodyPr anchor="t" anchorCtr="0"/>
            <a:p>
              <a:endParaRPr lang="zh-CN" altLang="en-US" dirty="0">
                <a:latin typeface="Arial" panose="020B0604020202020204" pitchFamily="34" charset="0"/>
                <a:ea typeface="宋体" panose="02010600030101010101" pitchFamily="2" charset="-122"/>
              </a:endParaRPr>
            </a:p>
          </p:txBody>
        </p:sp>
        <p:sp>
          <p:nvSpPr>
            <p:cNvPr id="4138" name="椭圆 5162"/>
            <p:cNvSpPr/>
            <p:nvPr/>
          </p:nvSpPr>
          <p:spPr>
            <a:xfrm>
              <a:off x="176" y="176"/>
              <a:ext cx="1262" cy="1264"/>
            </a:xfrm>
            <a:prstGeom prst="ellipse">
              <a:avLst/>
            </a:prstGeom>
            <a:gradFill rotWithShape="1">
              <a:gsLst>
                <a:gs pos="0">
                  <a:srgbClr val="000000"/>
                </a:gs>
                <a:gs pos="100000">
                  <a:srgbClr val="E35E23"/>
                </a:gs>
              </a:gsLst>
              <a:lin ang="2700000" scaled="1"/>
              <a:tileRect/>
            </a:gradFill>
            <a:ln w="9525">
              <a:noFill/>
            </a:ln>
          </p:spPr>
          <p:txBody>
            <a:bodyPr anchor="t" anchorCtr="0"/>
            <a:p>
              <a:endParaRPr lang="zh-CN" altLang="en-US" dirty="0">
                <a:latin typeface="Arial" panose="020B0604020202020204" pitchFamily="34" charset="0"/>
                <a:ea typeface="宋体" panose="02010600030101010101" pitchFamily="2" charset="-122"/>
              </a:endParaRPr>
            </a:p>
          </p:txBody>
        </p:sp>
        <p:sp>
          <p:nvSpPr>
            <p:cNvPr id="4139" name="椭圆 5163"/>
            <p:cNvSpPr/>
            <p:nvPr/>
          </p:nvSpPr>
          <p:spPr>
            <a:xfrm>
              <a:off x="259" y="259"/>
              <a:ext cx="1096" cy="1098"/>
            </a:xfrm>
            <a:prstGeom prst="ellipse">
              <a:avLst/>
            </a:prstGeom>
            <a:gradFill rotWithShape="1">
              <a:gsLst>
                <a:gs pos="0">
                  <a:srgbClr val="1C3753"/>
                </a:gs>
                <a:gs pos="50000">
                  <a:schemeClr val="hlink"/>
                </a:gs>
                <a:gs pos="100000">
                  <a:srgbClr val="1C3753"/>
                </a:gs>
              </a:gsLst>
              <a:lin ang="18900000" scaled="1"/>
              <a:tileRect/>
            </a:gradFill>
            <a:ln w="9525">
              <a:noFill/>
            </a:ln>
          </p:spPr>
          <p:txBody>
            <a:bodyPr anchor="t" anchorCtr="0"/>
            <a:p>
              <a:endParaRPr lang="zh-CN" altLang="en-US" dirty="0">
                <a:latin typeface="Arial" panose="020B0604020202020204" pitchFamily="34" charset="0"/>
                <a:ea typeface="宋体" panose="02010600030101010101" pitchFamily="2" charset="-122"/>
              </a:endParaRPr>
            </a:p>
          </p:txBody>
        </p:sp>
        <p:sp>
          <p:nvSpPr>
            <p:cNvPr id="4140" name="椭圆 5164"/>
            <p:cNvSpPr/>
            <p:nvPr/>
          </p:nvSpPr>
          <p:spPr>
            <a:xfrm>
              <a:off x="259" y="259"/>
              <a:ext cx="1096" cy="1098"/>
            </a:xfrm>
            <a:prstGeom prst="ellipse">
              <a:avLst/>
            </a:prstGeom>
            <a:gradFill rotWithShape="1">
              <a:gsLst>
                <a:gs pos="0">
                  <a:srgbClr val="E35E23"/>
                </a:gs>
                <a:gs pos="100000">
                  <a:srgbClr val="6E2E11"/>
                </a:gs>
              </a:gsLst>
              <a:lin ang="2700000" scaled="1"/>
              <a:tileRect/>
            </a:gradFill>
            <a:ln w="9525">
              <a:noFill/>
            </a:ln>
          </p:spPr>
          <p:txBody>
            <a:bodyPr anchor="t" anchorCtr="0"/>
            <a:p>
              <a:endParaRPr lang="zh-CN" altLang="en-US" dirty="0">
                <a:latin typeface="Arial" panose="020B0604020202020204" pitchFamily="34" charset="0"/>
                <a:ea typeface="宋体" panose="02010600030101010101" pitchFamily="2" charset="-122"/>
              </a:endParaRPr>
            </a:p>
          </p:txBody>
        </p:sp>
      </p:grpSp>
      <p:grpSp>
        <p:nvGrpSpPr>
          <p:cNvPr id="4141" name="组合 5165"/>
          <p:cNvGrpSpPr/>
          <p:nvPr/>
        </p:nvGrpSpPr>
        <p:grpSpPr>
          <a:xfrm>
            <a:off x="1259523" y="5374640"/>
            <a:ext cx="381000" cy="381000"/>
            <a:chOff x="0" y="0"/>
            <a:chExt cx="1615" cy="1615"/>
          </a:xfrm>
        </p:grpSpPr>
        <p:sp>
          <p:nvSpPr>
            <p:cNvPr id="4142" name="椭圆 5166"/>
            <p:cNvSpPr/>
            <p:nvPr/>
          </p:nvSpPr>
          <p:spPr>
            <a:xfrm>
              <a:off x="0" y="0"/>
              <a:ext cx="1615" cy="1615"/>
            </a:xfrm>
            <a:prstGeom prst="ellipse">
              <a:avLst/>
            </a:prstGeom>
            <a:gradFill rotWithShape="1">
              <a:gsLst>
                <a:gs pos="0">
                  <a:srgbClr val="767676"/>
                </a:gs>
                <a:gs pos="50000">
                  <a:srgbClr val="FFFFFF"/>
                </a:gs>
                <a:gs pos="100000">
                  <a:srgbClr val="767676"/>
                </a:gs>
              </a:gsLst>
              <a:lin ang="5400000" scaled="1"/>
              <a:tileRect/>
            </a:gradFill>
            <a:ln w="9525">
              <a:noFill/>
            </a:ln>
          </p:spPr>
          <p:txBody>
            <a:bodyPr anchor="t" anchorCtr="0"/>
            <a:p>
              <a:endParaRPr lang="zh-CN" altLang="en-US" dirty="0">
                <a:latin typeface="Arial" panose="020B0604020202020204" pitchFamily="34" charset="0"/>
                <a:ea typeface="宋体" panose="02010600030101010101" pitchFamily="2" charset="-122"/>
              </a:endParaRPr>
            </a:p>
          </p:txBody>
        </p:sp>
        <p:sp>
          <p:nvSpPr>
            <p:cNvPr id="4143" name="椭圆 5167"/>
            <p:cNvSpPr/>
            <p:nvPr/>
          </p:nvSpPr>
          <p:spPr>
            <a:xfrm>
              <a:off x="92" y="91"/>
              <a:ext cx="1430" cy="1430"/>
            </a:xfrm>
            <a:prstGeom prst="ellipse">
              <a:avLst/>
            </a:prstGeom>
            <a:gradFill rotWithShape="1">
              <a:gsLst>
                <a:gs pos="0">
                  <a:srgbClr val="A2A2A2"/>
                </a:gs>
                <a:gs pos="50000">
                  <a:srgbClr val="FFFFFF"/>
                </a:gs>
                <a:gs pos="100000">
                  <a:srgbClr val="A2A2A2"/>
                </a:gs>
              </a:gsLst>
              <a:lin ang="0" scaled="1"/>
              <a:tileRect/>
            </a:gradFill>
            <a:ln w="9525">
              <a:noFill/>
            </a:ln>
          </p:spPr>
          <p:txBody>
            <a:bodyPr anchor="t" anchorCtr="0"/>
            <a:p>
              <a:endParaRPr lang="zh-CN" altLang="en-US" dirty="0">
                <a:latin typeface="Arial" panose="020B0604020202020204" pitchFamily="34" charset="0"/>
                <a:ea typeface="宋体" panose="02010600030101010101" pitchFamily="2" charset="-122"/>
              </a:endParaRPr>
            </a:p>
          </p:txBody>
        </p:sp>
        <p:sp>
          <p:nvSpPr>
            <p:cNvPr id="4144" name="椭圆 5168"/>
            <p:cNvSpPr/>
            <p:nvPr/>
          </p:nvSpPr>
          <p:spPr>
            <a:xfrm>
              <a:off x="176" y="176"/>
              <a:ext cx="1262" cy="1264"/>
            </a:xfrm>
            <a:prstGeom prst="ellipse">
              <a:avLst/>
            </a:prstGeom>
            <a:gradFill rotWithShape="1">
              <a:gsLst>
                <a:gs pos="0">
                  <a:srgbClr val="FFFFFF"/>
                </a:gs>
                <a:gs pos="50000">
                  <a:schemeClr val="hlink"/>
                </a:gs>
                <a:gs pos="100000">
                  <a:srgbClr val="FFFFFF"/>
                </a:gs>
              </a:gsLst>
              <a:lin ang="2700000" scaled="1"/>
              <a:tileRect/>
            </a:gradFill>
            <a:ln w="9525">
              <a:noFill/>
            </a:ln>
          </p:spPr>
          <p:txBody>
            <a:bodyPr anchor="t" anchorCtr="0"/>
            <a:p>
              <a:endParaRPr lang="zh-CN" altLang="en-US" dirty="0">
                <a:latin typeface="Arial" panose="020B0604020202020204" pitchFamily="34" charset="0"/>
                <a:ea typeface="宋体" panose="02010600030101010101" pitchFamily="2" charset="-122"/>
              </a:endParaRPr>
            </a:p>
          </p:txBody>
        </p:sp>
        <p:sp>
          <p:nvSpPr>
            <p:cNvPr id="4145" name="椭圆 5169"/>
            <p:cNvSpPr/>
            <p:nvPr/>
          </p:nvSpPr>
          <p:spPr>
            <a:xfrm>
              <a:off x="176" y="176"/>
              <a:ext cx="1262" cy="1264"/>
            </a:xfrm>
            <a:prstGeom prst="ellipse">
              <a:avLst/>
            </a:prstGeom>
            <a:gradFill rotWithShape="1">
              <a:gsLst>
                <a:gs pos="0">
                  <a:srgbClr val="000000"/>
                </a:gs>
                <a:gs pos="100000">
                  <a:srgbClr val="FFCC00"/>
                </a:gs>
              </a:gsLst>
              <a:lin ang="2700000" scaled="1"/>
              <a:tileRect/>
            </a:gradFill>
            <a:ln w="9525">
              <a:noFill/>
            </a:ln>
          </p:spPr>
          <p:txBody>
            <a:bodyPr anchor="t" anchorCtr="0"/>
            <a:p>
              <a:endParaRPr lang="zh-CN" altLang="en-US" dirty="0">
                <a:latin typeface="Arial" panose="020B0604020202020204" pitchFamily="34" charset="0"/>
                <a:ea typeface="宋体" panose="02010600030101010101" pitchFamily="2" charset="-122"/>
              </a:endParaRPr>
            </a:p>
          </p:txBody>
        </p:sp>
        <p:sp>
          <p:nvSpPr>
            <p:cNvPr id="4146" name="椭圆 5170"/>
            <p:cNvSpPr/>
            <p:nvPr/>
          </p:nvSpPr>
          <p:spPr>
            <a:xfrm>
              <a:off x="259" y="259"/>
              <a:ext cx="1096" cy="1098"/>
            </a:xfrm>
            <a:prstGeom prst="ellipse">
              <a:avLst/>
            </a:prstGeom>
            <a:gradFill rotWithShape="1">
              <a:gsLst>
                <a:gs pos="0">
                  <a:srgbClr val="1C3753"/>
                </a:gs>
                <a:gs pos="50000">
                  <a:schemeClr val="hlink"/>
                </a:gs>
                <a:gs pos="100000">
                  <a:srgbClr val="1C3753"/>
                </a:gs>
              </a:gsLst>
              <a:lin ang="18900000" scaled="1"/>
              <a:tileRect/>
            </a:gradFill>
            <a:ln w="9525">
              <a:noFill/>
            </a:ln>
          </p:spPr>
          <p:txBody>
            <a:bodyPr anchor="t" anchorCtr="0"/>
            <a:p>
              <a:endParaRPr lang="zh-CN" altLang="en-US" dirty="0">
                <a:latin typeface="Arial" panose="020B0604020202020204" pitchFamily="34" charset="0"/>
                <a:ea typeface="宋体" panose="02010600030101010101" pitchFamily="2" charset="-122"/>
              </a:endParaRPr>
            </a:p>
          </p:txBody>
        </p:sp>
        <p:sp>
          <p:nvSpPr>
            <p:cNvPr id="4147" name="椭圆 5171"/>
            <p:cNvSpPr/>
            <p:nvPr/>
          </p:nvSpPr>
          <p:spPr>
            <a:xfrm>
              <a:off x="259" y="259"/>
              <a:ext cx="1096" cy="1098"/>
            </a:xfrm>
            <a:prstGeom prst="ellipse">
              <a:avLst/>
            </a:prstGeom>
            <a:gradFill rotWithShape="1">
              <a:gsLst>
                <a:gs pos="0">
                  <a:srgbClr val="FFCC00"/>
                </a:gs>
                <a:gs pos="100000">
                  <a:srgbClr val="7C6300"/>
                </a:gs>
              </a:gsLst>
              <a:lin ang="2700000" scaled="1"/>
              <a:tileRect/>
            </a:gradFill>
            <a:ln w="9525">
              <a:noFill/>
            </a:ln>
          </p:spPr>
          <p:txBody>
            <a:bodyPr anchor="t" anchorCtr="0"/>
            <a:p>
              <a:endParaRPr lang="zh-CN" altLang="en-US" dirty="0">
                <a:latin typeface="Arial" panose="020B0604020202020204" pitchFamily="34" charset="0"/>
                <a:ea typeface="宋体" panose="02010600030101010101" pitchFamily="2" charset="-122"/>
              </a:endParaRPr>
            </a:p>
          </p:txBody>
        </p:sp>
      </p:grpSp>
      <p:sp>
        <p:nvSpPr>
          <p:cNvPr id="5173" name="圆角矩形 5172"/>
          <p:cNvSpPr/>
          <p:nvPr/>
        </p:nvSpPr>
        <p:spPr>
          <a:xfrm>
            <a:off x="1660525" y="5374640"/>
            <a:ext cx="4608513" cy="436563"/>
          </a:xfrm>
          <a:prstGeom prst="roundRect">
            <a:avLst>
              <a:gd name="adj" fmla="val 50000"/>
            </a:avLst>
          </a:prstGeom>
          <a:noFill/>
          <a:ln w="28575" cap="flat" cmpd="sng">
            <a:solidFill>
              <a:schemeClr val="bg2"/>
            </a:solidFill>
            <a:prstDash val="solid"/>
            <a:headEnd type="none" w="med" len="med"/>
            <a:tailEnd type="none" w="med" len="med"/>
          </a:ln>
        </p:spPr>
        <p:txBody>
          <a:bodyPr wrap="none" anchor="ctr"/>
          <a:p>
            <a:pPr algn="l" eaLnBrk="0" fontAlgn="base" hangingPunct="0"/>
            <a:r>
              <a:rPr lang="zh-CN" altLang="en-US" b="1" strike="noStrike" noProof="1" dirty="0">
                <a:effectLst>
                  <a:outerShdw blurRad="38100" dist="38100" dir="2700000">
                    <a:srgbClr val="FFFFFF"/>
                  </a:outerShdw>
                </a:effectLst>
                <a:latin typeface="Arial" panose="020B0604020202020204" pitchFamily="34" charset="0"/>
                <a:ea typeface="楷体_GB2312" pitchFamily="1" charset="-122"/>
                <a:cs typeface="+mn-cs"/>
              </a:rPr>
              <a:t>（七） </a:t>
            </a:r>
            <a:r>
              <a:rPr lang="zh-CN" altLang="en-US" b="1" strike="noStrike" noProof="1" dirty="0">
                <a:solidFill>
                  <a:schemeClr val="accent6"/>
                </a:solidFill>
                <a:effectLst>
                  <a:outerShdw blurRad="38100" dist="38100" dir="2700000">
                    <a:srgbClr val="FFFFFF"/>
                  </a:outerShdw>
                </a:effectLst>
                <a:latin typeface="Arial" panose="020B0604020202020204" pitchFamily="34" charset="0"/>
                <a:ea typeface="楷体_GB2312" pitchFamily="1" charset="-122"/>
                <a:cs typeface="+mn-cs"/>
              </a:rPr>
              <a:t>服务社会</a:t>
            </a:r>
            <a:r>
              <a:rPr lang="en-US" altLang="zh-CN" b="1" strike="noStrike" noProof="1" dirty="0">
                <a:effectLst>
                  <a:outerShdw blurRad="38100" dist="38100" dir="2700000">
                    <a:srgbClr val="FFFFFF"/>
                  </a:outerShdw>
                </a:effectLst>
                <a:latin typeface="Arial" panose="020B0604020202020204" pitchFamily="34" charset="0"/>
                <a:ea typeface="楷体_GB2312" pitchFamily="1" charset="-122"/>
                <a:cs typeface="+mn-cs"/>
              </a:rPr>
              <a:t>-</a:t>
            </a:r>
            <a:r>
              <a:rPr lang="en-US" altLang="zh-CN" dirty="0">
                <a:effectLst/>
                <a:ea typeface="楷体_GB2312" pitchFamily="1" charset="-122"/>
                <a:sym typeface="+mn-ea"/>
              </a:rPr>
              <a:t>把智慧呈现工程上</a:t>
            </a:r>
            <a:r>
              <a:rPr lang="zh-CN" altLang="en-US" b="1" strike="noStrike" noProof="1" dirty="0">
                <a:effectLst>
                  <a:outerShdw blurRad="38100" dist="38100" dir="2700000">
                    <a:srgbClr val="FFFFFF"/>
                  </a:outerShdw>
                </a:effectLst>
                <a:latin typeface="Arial" panose="020B0604020202020204" pitchFamily="34" charset="0"/>
                <a:ea typeface="楷体_GB2312" pitchFamily="1" charset="-122"/>
                <a:cs typeface="+mn-cs"/>
              </a:rPr>
              <a:t> </a:t>
            </a:r>
            <a:endParaRPr lang="zh-CN" altLang="en-US" b="1" strike="noStrike" noProof="1" dirty="0">
              <a:effectLst>
                <a:outerShdw blurRad="38100" dist="38100" dir="2700000">
                  <a:srgbClr val="FFFFFF"/>
                </a:outerShdw>
              </a:effectLst>
              <a:latin typeface="Arial" panose="020B0604020202020204" pitchFamily="34" charset="0"/>
              <a:ea typeface="楷体_GB2312" pitchFamily="1" charset="-122"/>
            </a:endParaRPr>
          </a:p>
        </p:txBody>
      </p:sp>
      <p:pic>
        <p:nvPicPr>
          <p:cNvPr id="4149" name="图片 5173" descr="378c54dc-9a39-4d45-b698-85117d60e887"/>
          <p:cNvPicPr>
            <a:picLocks noChangeAspect="1"/>
          </p:cNvPicPr>
          <p:nvPr/>
        </p:nvPicPr>
        <p:blipFill>
          <a:blip r:embed="rId1"/>
          <a:srcRect l="54736"/>
          <a:stretch>
            <a:fillRect/>
          </a:stretch>
        </p:blipFill>
        <p:spPr>
          <a:xfrm>
            <a:off x="71755" y="2060575"/>
            <a:ext cx="1638300" cy="3619500"/>
          </a:xfrm>
          <a:prstGeom prst="rect">
            <a:avLst/>
          </a:prstGeom>
          <a:noFill/>
          <a:ln w="9525">
            <a:noFill/>
          </a:ln>
        </p:spPr>
      </p:pic>
      <p:grpSp>
        <p:nvGrpSpPr>
          <p:cNvPr id="4150" name="组合 5175"/>
          <p:cNvGrpSpPr/>
          <p:nvPr/>
        </p:nvGrpSpPr>
        <p:grpSpPr>
          <a:xfrm>
            <a:off x="1712595" y="4808220"/>
            <a:ext cx="381000" cy="381000"/>
            <a:chOff x="0" y="0"/>
            <a:chExt cx="1615" cy="1615"/>
          </a:xfrm>
        </p:grpSpPr>
        <p:sp>
          <p:nvSpPr>
            <p:cNvPr id="4151" name="椭圆 5176"/>
            <p:cNvSpPr/>
            <p:nvPr/>
          </p:nvSpPr>
          <p:spPr>
            <a:xfrm>
              <a:off x="0" y="0"/>
              <a:ext cx="1615" cy="1615"/>
            </a:xfrm>
            <a:prstGeom prst="ellipse">
              <a:avLst/>
            </a:prstGeom>
            <a:gradFill rotWithShape="1">
              <a:gsLst>
                <a:gs pos="0">
                  <a:srgbClr val="767676"/>
                </a:gs>
                <a:gs pos="50000">
                  <a:srgbClr val="FFFFFF"/>
                </a:gs>
                <a:gs pos="100000">
                  <a:srgbClr val="767676"/>
                </a:gs>
              </a:gsLst>
              <a:lin ang="5400000" scaled="1"/>
              <a:tileRect/>
            </a:gradFill>
            <a:ln w="9525">
              <a:noFill/>
            </a:ln>
          </p:spPr>
          <p:txBody>
            <a:bodyPr anchor="t" anchorCtr="0"/>
            <a:p>
              <a:endParaRPr lang="zh-CN" altLang="en-US" dirty="0">
                <a:latin typeface="Arial" panose="020B0604020202020204" pitchFamily="34" charset="0"/>
                <a:ea typeface="宋体" panose="02010600030101010101" pitchFamily="2" charset="-122"/>
              </a:endParaRPr>
            </a:p>
          </p:txBody>
        </p:sp>
        <p:sp>
          <p:nvSpPr>
            <p:cNvPr id="4152" name="椭圆 5177"/>
            <p:cNvSpPr/>
            <p:nvPr/>
          </p:nvSpPr>
          <p:spPr>
            <a:xfrm>
              <a:off x="92" y="91"/>
              <a:ext cx="1430" cy="1430"/>
            </a:xfrm>
            <a:prstGeom prst="ellipse">
              <a:avLst/>
            </a:prstGeom>
            <a:gradFill rotWithShape="1">
              <a:gsLst>
                <a:gs pos="0">
                  <a:srgbClr val="A2A2A2"/>
                </a:gs>
                <a:gs pos="50000">
                  <a:srgbClr val="FFFFFF"/>
                </a:gs>
                <a:gs pos="100000">
                  <a:srgbClr val="A2A2A2"/>
                </a:gs>
              </a:gsLst>
              <a:lin ang="0" scaled="1"/>
              <a:tileRect/>
            </a:gradFill>
            <a:ln w="9525">
              <a:noFill/>
            </a:ln>
          </p:spPr>
          <p:txBody>
            <a:bodyPr anchor="t" anchorCtr="0"/>
            <a:p>
              <a:endParaRPr lang="zh-CN" altLang="en-US" dirty="0">
                <a:latin typeface="Arial" panose="020B0604020202020204" pitchFamily="34" charset="0"/>
                <a:ea typeface="宋体" panose="02010600030101010101" pitchFamily="2" charset="-122"/>
              </a:endParaRPr>
            </a:p>
          </p:txBody>
        </p:sp>
        <p:sp>
          <p:nvSpPr>
            <p:cNvPr id="4153" name="椭圆 5178"/>
            <p:cNvSpPr/>
            <p:nvPr/>
          </p:nvSpPr>
          <p:spPr>
            <a:xfrm>
              <a:off x="176" y="176"/>
              <a:ext cx="1262" cy="1264"/>
            </a:xfrm>
            <a:prstGeom prst="ellipse">
              <a:avLst/>
            </a:prstGeom>
            <a:gradFill rotWithShape="1">
              <a:gsLst>
                <a:gs pos="0">
                  <a:srgbClr val="FFFFFF"/>
                </a:gs>
                <a:gs pos="50000">
                  <a:schemeClr val="hlink"/>
                </a:gs>
                <a:gs pos="100000">
                  <a:srgbClr val="FFFFFF"/>
                </a:gs>
              </a:gsLst>
              <a:lin ang="2700000" scaled="1"/>
              <a:tileRect/>
            </a:gradFill>
            <a:ln w="9525">
              <a:noFill/>
            </a:ln>
          </p:spPr>
          <p:txBody>
            <a:bodyPr anchor="t" anchorCtr="0"/>
            <a:p>
              <a:endParaRPr lang="zh-CN" altLang="en-US" dirty="0">
                <a:latin typeface="Arial" panose="020B0604020202020204" pitchFamily="34" charset="0"/>
                <a:ea typeface="宋体" panose="02010600030101010101" pitchFamily="2" charset="-122"/>
              </a:endParaRPr>
            </a:p>
          </p:txBody>
        </p:sp>
        <p:sp>
          <p:nvSpPr>
            <p:cNvPr id="4154" name="椭圆 5179"/>
            <p:cNvSpPr/>
            <p:nvPr/>
          </p:nvSpPr>
          <p:spPr>
            <a:xfrm>
              <a:off x="176" y="176"/>
              <a:ext cx="1262" cy="1264"/>
            </a:xfrm>
            <a:prstGeom prst="ellipse">
              <a:avLst/>
            </a:prstGeom>
            <a:gradFill rotWithShape="1">
              <a:gsLst>
                <a:gs pos="0">
                  <a:srgbClr val="000000"/>
                </a:gs>
                <a:gs pos="100000">
                  <a:srgbClr val="48BE67"/>
                </a:gs>
              </a:gsLst>
              <a:lin ang="2700000" scaled="1"/>
              <a:tileRect/>
            </a:gradFill>
            <a:ln w="9525">
              <a:noFill/>
            </a:ln>
          </p:spPr>
          <p:txBody>
            <a:bodyPr anchor="t" anchorCtr="0"/>
            <a:p>
              <a:endParaRPr lang="zh-CN" altLang="en-US" dirty="0">
                <a:latin typeface="Arial" panose="020B0604020202020204" pitchFamily="34" charset="0"/>
                <a:ea typeface="宋体" panose="02010600030101010101" pitchFamily="2" charset="-122"/>
              </a:endParaRPr>
            </a:p>
          </p:txBody>
        </p:sp>
        <p:sp>
          <p:nvSpPr>
            <p:cNvPr id="4155" name="椭圆 5180"/>
            <p:cNvSpPr/>
            <p:nvPr/>
          </p:nvSpPr>
          <p:spPr>
            <a:xfrm>
              <a:off x="259" y="259"/>
              <a:ext cx="1096" cy="1098"/>
            </a:xfrm>
            <a:prstGeom prst="ellipse">
              <a:avLst/>
            </a:prstGeom>
            <a:gradFill rotWithShape="1">
              <a:gsLst>
                <a:gs pos="0">
                  <a:srgbClr val="1C3753"/>
                </a:gs>
                <a:gs pos="50000">
                  <a:schemeClr val="hlink"/>
                </a:gs>
                <a:gs pos="100000">
                  <a:srgbClr val="1C3753"/>
                </a:gs>
              </a:gsLst>
              <a:lin ang="18900000" scaled="1"/>
              <a:tileRect/>
            </a:gradFill>
            <a:ln w="9525">
              <a:noFill/>
            </a:ln>
          </p:spPr>
          <p:txBody>
            <a:bodyPr anchor="t" anchorCtr="0"/>
            <a:p>
              <a:endParaRPr lang="zh-CN" altLang="en-US" dirty="0">
                <a:latin typeface="Arial" panose="020B0604020202020204" pitchFamily="34" charset="0"/>
                <a:ea typeface="宋体" panose="02010600030101010101" pitchFamily="2" charset="-122"/>
              </a:endParaRPr>
            </a:p>
          </p:txBody>
        </p:sp>
        <p:sp>
          <p:nvSpPr>
            <p:cNvPr id="4156" name="椭圆 5181"/>
            <p:cNvSpPr/>
            <p:nvPr/>
          </p:nvSpPr>
          <p:spPr>
            <a:xfrm>
              <a:off x="259" y="259"/>
              <a:ext cx="1096" cy="1098"/>
            </a:xfrm>
            <a:prstGeom prst="ellipse">
              <a:avLst/>
            </a:prstGeom>
            <a:gradFill rotWithShape="1">
              <a:gsLst>
                <a:gs pos="0">
                  <a:srgbClr val="48BE67"/>
                </a:gs>
                <a:gs pos="100000">
                  <a:srgbClr val="235C32"/>
                </a:gs>
              </a:gsLst>
              <a:lin ang="2700000" scaled="1"/>
              <a:tileRect/>
            </a:gradFill>
            <a:ln w="9525">
              <a:noFill/>
            </a:ln>
          </p:spPr>
          <p:txBody>
            <a:bodyPr anchor="t" anchorCtr="0"/>
            <a:p>
              <a:endParaRPr lang="zh-CN" altLang="en-US" dirty="0">
                <a:latin typeface="Arial" panose="020B0604020202020204" pitchFamily="34" charset="0"/>
                <a:ea typeface="宋体" panose="02010600030101010101" pitchFamily="2" charset="-122"/>
              </a:endParaRPr>
            </a:p>
          </p:txBody>
        </p:sp>
      </p:grpSp>
      <p:sp>
        <p:nvSpPr>
          <p:cNvPr id="5183" name="圆角矩形 5182"/>
          <p:cNvSpPr/>
          <p:nvPr/>
        </p:nvSpPr>
        <p:spPr>
          <a:xfrm>
            <a:off x="2123123" y="4798378"/>
            <a:ext cx="4392613" cy="431800"/>
          </a:xfrm>
          <a:prstGeom prst="roundRect">
            <a:avLst>
              <a:gd name="adj" fmla="val 50000"/>
            </a:avLst>
          </a:prstGeom>
          <a:noFill/>
          <a:ln w="28575" cap="flat" cmpd="sng">
            <a:solidFill>
              <a:schemeClr val="bg2"/>
            </a:solidFill>
            <a:prstDash val="solid"/>
            <a:headEnd type="none" w="med" len="med"/>
            <a:tailEnd type="none" w="med" len="med"/>
          </a:ln>
        </p:spPr>
        <p:txBody>
          <a:bodyPr wrap="none" anchor="ctr"/>
          <a:p>
            <a:pPr algn="l" eaLnBrk="0" fontAlgn="base" hangingPunct="0"/>
            <a:r>
              <a:rPr lang="zh-CN" altLang="en-US" b="1" strike="noStrike" noProof="1" dirty="0">
                <a:effectLst>
                  <a:outerShdw blurRad="38100" dist="38100" dir="2700000">
                    <a:srgbClr val="FFFFFF"/>
                  </a:outerShdw>
                </a:effectLst>
                <a:latin typeface="Arial" panose="020B0604020202020204" pitchFamily="34" charset="0"/>
                <a:ea typeface="楷体_GB2312" pitchFamily="1" charset="-122"/>
                <a:cs typeface="+mn-cs"/>
              </a:rPr>
              <a:t>（六）</a:t>
            </a:r>
            <a:r>
              <a:rPr lang="zh-CN" altLang="en-US" b="1" strike="noStrike" noProof="1" dirty="0">
                <a:solidFill>
                  <a:schemeClr val="accent6"/>
                </a:solidFill>
                <a:effectLst>
                  <a:outerShdw blurRad="38100" dist="38100" dir="2700000">
                    <a:srgbClr val="FFFFFF"/>
                  </a:outerShdw>
                </a:effectLst>
                <a:latin typeface="Arial" panose="020B0604020202020204" pitchFamily="34" charset="0"/>
                <a:ea typeface="楷体_GB2312" pitchFamily="1" charset="-122"/>
                <a:cs typeface="+mn-cs"/>
              </a:rPr>
              <a:t>科学研究</a:t>
            </a:r>
            <a:r>
              <a:rPr lang="en-US" altLang="zh-CN" b="1" strike="noStrike" noProof="1" dirty="0">
                <a:effectLst>
                  <a:outerShdw blurRad="38100" dist="38100" dir="2700000">
                    <a:srgbClr val="FFFFFF"/>
                  </a:outerShdw>
                </a:effectLst>
                <a:latin typeface="Arial" panose="020B0604020202020204" pitchFamily="34" charset="0"/>
                <a:ea typeface="楷体_GB2312" pitchFamily="1" charset="-122"/>
                <a:cs typeface="+mn-cs"/>
              </a:rPr>
              <a:t>-</a:t>
            </a:r>
            <a:r>
              <a:rPr lang="en-US" altLang="zh-CN" strike="noStrike" noProof="1" dirty="0">
                <a:effectLst/>
                <a:latin typeface="Arial" panose="020B0604020202020204" pitchFamily="34" charset="0"/>
                <a:ea typeface="楷体_GB2312" pitchFamily="1" charset="-122"/>
                <a:cs typeface="+mn-cs"/>
              </a:rPr>
              <a:t>把论文写在工地上</a:t>
            </a:r>
            <a:endParaRPr lang="en-US" altLang="zh-CN" strike="noStrike" noProof="1" dirty="0">
              <a:effectLst/>
              <a:latin typeface="Arial" panose="020B0604020202020204" pitchFamily="34" charset="0"/>
              <a:ea typeface="楷体_GB2312" pitchFamily="1" charset="-122"/>
              <a:cs typeface="+mn-cs"/>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 name="Rectangle 3"/>
          <p:cNvSpPr>
            <a:spLocks noChangeArrowheads="1"/>
          </p:cNvSpPr>
          <p:nvPr/>
        </p:nvSpPr>
        <p:spPr bwMode="auto">
          <a:xfrm>
            <a:off x="491812" y="3819848"/>
            <a:ext cx="2837201"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nSpc>
                <a:spcPct val="125000"/>
              </a:lnSpc>
              <a:spcBef>
                <a:spcPct val="0"/>
              </a:spcBef>
              <a:buFont typeface="Wingdings" panose="05000000000000000000" pitchFamily="2" charset="2"/>
              <a:buChar char="l"/>
            </a:pPr>
            <a:r>
              <a:rPr lang="zh-CN" altLang="en-US" sz="1600" dirty="0">
                <a:solidFill>
                  <a:schemeClr val="tx1"/>
                </a:solidFill>
                <a:latin typeface="Times New Roman" panose="02020603050405020304" pitchFamily="18" charset="0"/>
                <a:cs typeface="Times New Roman" panose="02020603050405020304" pitchFamily="18" charset="0"/>
              </a:rPr>
              <a:t>20</a:t>
            </a:r>
            <a:r>
              <a:rPr lang="en-US" altLang="zh-CN" sz="1600" dirty="0">
                <a:solidFill>
                  <a:schemeClr val="tx1"/>
                </a:solidFill>
                <a:latin typeface="Times New Roman" panose="02020603050405020304" pitchFamily="18" charset="0"/>
                <a:cs typeface="Times New Roman" panose="02020603050405020304" pitchFamily="18" charset="0"/>
              </a:rPr>
              <a:t>09</a:t>
            </a:r>
            <a:r>
              <a:rPr lang="zh-CN" altLang="en-US" sz="1600" dirty="0">
                <a:solidFill>
                  <a:schemeClr val="tx1"/>
                </a:solidFill>
                <a:latin typeface="Times New Roman" panose="02020603050405020304" pitchFamily="18" charset="0"/>
                <a:cs typeface="Times New Roman" panose="02020603050405020304" pitchFamily="18" charset="0"/>
              </a:rPr>
              <a:t>年</a:t>
            </a:r>
            <a:r>
              <a:rPr lang="zh-CN" altLang="en-US" sz="1600" dirty="0">
                <a:solidFill>
                  <a:schemeClr val="tx1"/>
                </a:solidFill>
                <a:latin typeface="Times New Roman" panose="02020603050405020304" pitchFamily="18" charset="0"/>
                <a:cs typeface="Times New Roman" panose="02020603050405020304" pitchFamily="18" charset="0"/>
              </a:rPr>
              <a:t>，安徽省博士学位授予权立项建设学科。</a:t>
            </a:r>
            <a:endParaRPr lang="zh-CN" altLang="en-US" sz="1600" dirty="0">
              <a:solidFill>
                <a:schemeClr val="tx1"/>
              </a:solidFill>
              <a:latin typeface="Times New Roman" panose="02020603050405020304" pitchFamily="18" charset="0"/>
              <a:cs typeface="Times New Roman" panose="02020603050405020304" pitchFamily="18" charset="0"/>
            </a:endParaRPr>
          </a:p>
        </p:txBody>
      </p:sp>
      <p:sp>
        <p:nvSpPr>
          <p:cNvPr id="262" name="Rectangle 3"/>
          <p:cNvSpPr>
            <a:spLocks noChangeArrowheads="1"/>
          </p:cNvSpPr>
          <p:nvPr/>
        </p:nvSpPr>
        <p:spPr bwMode="auto">
          <a:xfrm>
            <a:off x="918845" y="2277745"/>
            <a:ext cx="4246880"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nSpc>
                <a:spcPct val="150000"/>
              </a:lnSpc>
              <a:spcBef>
                <a:spcPct val="0"/>
              </a:spcBef>
              <a:buFont typeface="Wingdings" panose="05000000000000000000" pitchFamily="2" charset="2"/>
              <a:buChar char="l"/>
            </a:pPr>
            <a:r>
              <a:rPr lang="zh-CN" altLang="en-US" sz="1600" dirty="0" smtClean="0">
                <a:solidFill>
                  <a:schemeClr val="accent4"/>
                </a:solidFill>
                <a:latin typeface="Times New Roman" panose="02020603050405020304" pitchFamily="18" charset="0"/>
                <a:ea typeface="微软雅黑" panose="020B0503020204020204" charset="-122"/>
                <a:cs typeface="Times New Roman" panose="02020603050405020304" pitchFamily="18" charset="0"/>
              </a:rPr>
              <a:t>2019年</a:t>
            </a:r>
            <a:r>
              <a:rPr lang="zh-CN" altLang="en-US" sz="1600" kern="100" dirty="0" smtClean="0">
                <a:solidFill>
                  <a:schemeClr val="accent4"/>
                </a:solidFill>
                <a:latin typeface="Times New Roman" panose="02020603050405020304" pitchFamily="18" charset="0"/>
                <a:ea typeface="微软雅黑" panose="020B0503020204020204" charset="-122"/>
                <a:cs typeface="Times New Roman" panose="02020603050405020304" pitchFamily="18" charset="0"/>
              </a:rPr>
              <a:t>，</a:t>
            </a:r>
            <a:r>
              <a:rPr lang="zh-CN" altLang="en-US" sz="1600" dirty="0">
                <a:solidFill>
                  <a:schemeClr val="accent4"/>
                </a:solidFill>
                <a:latin typeface="Times New Roman" panose="02020603050405020304" pitchFamily="18" charset="0"/>
                <a:ea typeface="+mn-ea"/>
                <a:cs typeface="Times New Roman" panose="02020603050405020304" pitchFamily="18" charset="0"/>
              </a:rPr>
              <a:t>为安徽省高峰学科培育</a:t>
            </a:r>
            <a:r>
              <a:rPr lang="zh-CN" altLang="en-US" sz="1600" dirty="0" smtClean="0">
                <a:solidFill>
                  <a:schemeClr val="accent4"/>
                </a:solidFill>
                <a:latin typeface="Times New Roman" panose="02020603050405020304" pitchFamily="18" charset="0"/>
                <a:ea typeface="+mn-ea"/>
                <a:cs typeface="Times New Roman" panose="02020603050405020304" pitchFamily="18" charset="0"/>
              </a:rPr>
              <a:t>学科。</a:t>
            </a:r>
            <a:endParaRPr lang="en-US" altLang="zh-CN" sz="1600" dirty="0" smtClean="0">
              <a:solidFill>
                <a:schemeClr val="accent4"/>
              </a:solidFill>
              <a:latin typeface="Times New Roman" panose="02020603050405020304" pitchFamily="18" charset="0"/>
              <a:ea typeface="+mn-ea"/>
              <a:cs typeface="Times New Roman" panose="02020603050405020304" pitchFamily="18" charset="0"/>
            </a:endParaRPr>
          </a:p>
          <a:p>
            <a:pPr>
              <a:lnSpc>
                <a:spcPct val="150000"/>
              </a:lnSpc>
              <a:spcBef>
                <a:spcPct val="0"/>
              </a:spcBef>
              <a:buFont typeface="Wingdings" panose="05000000000000000000" pitchFamily="2" charset="2"/>
              <a:buChar char="l"/>
            </a:pPr>
            <a:r>
              <a:rPr lang="en-US" altLang="zh-CN" sz="1600" b="1" dirty="0" smtClean="0">
                <a:solidFill>
                  <a:schemeClr val="accent6"/>
                </a:solidFill>
                <a:latin typeface="Times New Roman" panose="02020603050405020304" pitchFamily="18" charset="0"/>
                <a:ea typeface="+mn-ea"/>
                <a:cs typeface="Times New Roman" panose="02020603050405020304" pitchFamily="18" charset="0"/>
              </a:rPr>
              <a:t>2021</a:t>
            </a:r>
            <a:r>
              <a:rPr lang="zh-CN" altLang="en-US" sz="1600" b="1" dirty="0" smtClean="0">
                <a:solidFill>
                  <a:schemeClr val="accent6"/>
                </a:solidFill>
                <a:latin typeface="Times New Roman" panose="02020603050405020304" pitchFamily="18" charset="0"/>
                <a:ea typeface="+mn-ea"/>
                <a:cs typeface="Times New Roman" panose="02020603050405020304" pitchFamily="18" charset="0"/>
              </a:rPr>
              <a:t>年，获批</a:t>
            </a:r>
            <a:r>
              <a:rPr lang="en-US" altLang="zh-CN" sz="1600" b="1" dirty="0" smtClean="0">
                <a:solidFill>
                  <a:schemeClr val="accent6"/>
                </a:solidFill>
                <a:latin typeface="Times New Roman" panose="02020603050405020304" pitchFamily="18" charset="0"/>
                <a:ea typeface="+mn-ea"/>
                <a:cs typeface="Times New Roman" panose="02020603050405020304" pitchFamily="18" charset="0"/>
              </a:rPr>
              <a:t>300</a:t>
            </a:r>
            <a:r>
              <a:rPr lang="zh-CN" altLang="en-US" sz="1600" b="1" dirty="0" smtClean="0">
                <a:solidFill>
                  <a:schemeClr val="accent6"/>
                </a:solidFill>
                <a:latin typeface="Times New Roman" panose="02020603050405020304" pitchFamily="18" charset="0"/>
                <a:ea typeface="+mn-ea"/>
                <a:cs typeface="Times New Roman" panose="02020603050405020304" pitchFamily="18" charset="0"/>
              </a:rPr>
              <a:t>万元立项建设经费支持</a:t>
            </a:r>
            <a:r>
              <a:rPr lang="zh-CN" altLang="en-US" sz="1600" b="1" dirty="0" smtClean="0">
                <a:solidFill>
                  <a:schemeClr val="accent6"/>
                </a:solidFill>
                <a:latin typeface="+mn-ea"/>
                <a:ea typeface="+mn-ea"/>
                <a:cs typeface="Times New Roman" panose="02020603050405020304" pitchFamily="18" charset="0"/>
              </a:rPr>
              <a:t>。</a:t>
            </a:r>
            <a:endParaRPr lang="zh-CN" altLang="en-US" sz="1600" b="1" dirty="0" smtClean="0">
              <a:solidFill>
                <a:schemeClr val="accent6"/>
              </a:solidFill>
              <a:latin typeface="+mn-ea"/>
              <a:ea typeface="+mn-ea"/>
              <a:cs typeface="Times New Roman" panose="02020603050405020304" pitchFamily="18" charset="0"/>
            </a:endParaRPr>
          </a:p>
        </p:txBody>
      </p:sp>
      <p:cxnSp>
        <p:nvCxnSpPr>
          <p:cNvPr id="265" name="直接箭头连接符 264"/>
          <p:cNvCxnSpPr/>
          <p:nvPr/>
        </p:nvCxnSpPr>
        <p:spPr>
          <a:xfrm>
            <a:off x="381719" y="3411274"/>
            <a:ext cx="8572500" cy="60255"/>
          </a:xfrm>
          <a:prstGeom prst="straightConnector1">
            <a:avLst/>
          </a:prstGeom>
          <a:ln w="57150">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266" name="矩形 265"/>
          <p:cNvSpPr/>
          <p:nvPr/>
        </p:nvSpPr>
        <p:spPr>
          <a:xfrm>
            <a:off x="491812" y="3852166"/>
            <a:ext cx="2837201" cy="706607"/>
          </a:xfrm>
          <a:prstGeom prst="rect">
            <a:avLst/>
          </a:prstGeom>
          <a:noFill/>
          <a:ln>
            <a:solidFill>
              <a:srgbClr val="0070C0"/>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00">
              <a:latin typeface="Arial" panose="020B0604020202020204" pitchFamily="34" charset="0"/>
              <a:ea typeface="等线" panose="02010600030101010101" pitchFamily="2" charset="-122"/>
              <a:sym typeface="Arial" panose="020B0604020202020204" pitchFamily="34" charset="0"/>
            </a:endParaRPr>
          </a:p>
        </p:txBody>
      </p:sp>
      <p:sp>
        <p:nvSpPr>
          <p:cNvPr id="267" name="矩形 266"/>
          <p:cNvSpPr/>
          <p:nvPr/>
        </p:nvSpPr>
        <p:spPr>
          <a:xfrm>
            <a:off x="847725" y="2361565"/>
            <a:ext cx="4352290" cy="727075"/>
          </a:xfrm>
          <a:prstGeom prst="rect">
            <a:avLst/>
          </a:prstGeom>
          <a:noFill/>
          <a:ln>
            <a:solidFill>
              <a:srgbClr val="0070C0"/>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00">
              <a:latin typeface="Arial" panose="020B0604020202020204" pitchFamily="34" charset="0"/>
              <a:ea typeface="等线" panose="02010600030101010101" pitchFamily="2" charset="-122"/>
              <a:sym typeface="Arial" panose="020B0604020202020204" pitchFamily="34" charset="0"/>
            </a:endParaRPr>
          </a:p>
        </p:txBody>
      </p:sp>
      <p:cxnSp>
        <p:nvCxnSpPr>
          <p:cNvPr id="269" name="直接连接符 268"/>
          <p:cNvCxnSpPr/>
          <p:nvPr/>
        </p:nvCxnSpPr>
        <p:spPr>
          <a:xfrm>
            <a:off x="1786574" y="3474912"/>
            <a:ext cx="5276" cy="382875"/>
          </a:xfrm>
          <a:prstGeom prst="line">
            <a:avLst/>
          </a:prstGeom>
          <a:ln w="38100">
            <a:prstDash val="sysDash"/>
          </a:ln>
        </p:spPr>
        <p:style>
          <a:lnRef idx="1">
            <a:schemeClr val="accent1"/>
          </a:lnRef>
          <a:fillRef idx="0">
            <a:schemeClr val="accent1"/>
          </a:fillRef>
          <a:effectRef idx="0">
            <a:schemeClr val="accent1"/>
          </a:effectRef>
          <a:fontRef idx="minor">
            <a:schemeClr val="tx1"/>
          </a:fontRef>
        </p:style>
      </p:cxnSp>
      <p:sp>
        <p:nvSpPr>
          <p:cNvPr id="273" name="椭圆 272"/>
          <p:cNvSpPr/>
          <p:nvPr/>
        </p:nvSpPr>
        <p:spPr>
          <a:xfrm>
            <a:off x="1674422" y="3294887"/>
            <a:ext cx="236113" cy="25845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cxnSp>
        <p:nvCxnSpPr>
          <p:cNvPr id="271" name="直接连接符 270"/>
          <p:cNvCxnSpPr/>
          <p:nvPr/>
        </p:nvCxnSpPr>
        <p:spPr>
          <a:xfrm>
            <a:off x="3447070" y="3059787"/>
            <a:ext cx="2543" cy="336026"/>
          </a:xfrm>
          <a:prstGeom prst="line">
            <a:avLst/>
          </a:prstGeom>
          <a:ln w="38100">
            <a:prstDash val="sysDash"/>
          </a:ln>
        </p:spPr>
        <p:style>
          <a:lnRef idx="1">
            <a:schemeClr val="accent1"/>
          </a:lnRef>
          <a:fillRef idx="0">
            <a:schemeClr val="accent1"/>
          </a:fillRef>
          <a:effectRef idx="0">
            <a:schemeClr val="accent1"/>
          </a:effectRef>
          <a:fontRef idx="minor">
            <a:schemeClr val="tx1"/>
          </a:fontRef>
        </p:style>
      </p:cxnSp>
      <p:sp>
        <p:nvSpPr>
          <p:cNvPr id="277" name="椭圆 276"/>
          <p:cNvSpPr/>
          <p:nvPr/>
        </p:nvSpPr>
        <p:spPr>
          <a:xfrm>
            <a:off x="5198845" y="3317818"/>
            <a:ext cx="236113" cy="25845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cxnSp>
        <p:nvCxnSpPr>
          <p:cNvPr id="278" name="直接连接符 277"/>
          <p:cNvCxnSpPr/>
          <p:nvPr/>
        </p:nvCxnSpPr>
        <p:spPr>
          <a:xfrm flipH="1">
            <a:off x="5325732" y="3394003"/>
            <a:ext cx="40" cy="487631"/>
          </a:xfrm>
          <a:prstGeom prst="line">
            <a:avLst/>
          </a:prstGeom>
          <a:ln w="38100">
            <a:prstDash val="sysDash"/>
          </a:ln>
        </p:spPr>
        <p:style>
          <a:lnRef idx="1">
            <a:schemeClr val="accent1"/>
          </a:lnRef>
          <a:fillRef idx="0">
            <a:schemeClr val="accent1"/>
          </a:fillRef>
          <a:effectRef idx="0">
            <a:schemeClr val="accent1"/>
          </a:effectRef>
          <a:fontRef idx="minor">
            <a:schemeClr val="tx1"/>
          </a:fontRef>
        </p:style>
      </p:cxnSp>
      <p:sp>
        <p:nvSpPr>
          <p:cNvPr id="279" name="矩形 278"/>
          <p:cNvSpPr/>
          <p:nvPr/>
        </p:nvSpPr>
        <p:spPr>
          <a:xfrm>
            <a:off x="3776345" y="3876040"/>
            <a:ext cx="3284220" cy="703580"/>
          </a:xfrm>
          <a:prstGeom prst="rect">
            <a:avLst/>
          </a:prstGeom>
          <a:noFill/>
          <a:ln>
            <a:solidFill>
              <a:srgbClr val="0070C0"/>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00">
              <a:latin typeface="Arial" panose="020B0604020202020204" pitchFamily="34" charset="0"/>
              <a:ea typeface="等线" panose="02010600030101010101" pitchFamily="2" charset="-122"/>
              <a:sym typeface="Arial" panose="020B0604020202020204" pitchFamily="34" charset="0"/>
            </a:endParaRPr>
          </a:p>
        </p:txBody>
      </p:sp>
      <p:sp>
        <p:nvSpPr>
          <p:cNvPr id="280" name="Rectangle 3"/>
          <p:cNvSpPr>
            <a:spLocks noChangeArrowheads="1"/>
          </p:cNvSpPr>
          <p:nvPr/>
        </p:nvSpPr>
        <p:spPr bwMode="auto">
          <a:xfrm>
            <a:off x="3840127" y="3780411"/>
            <a:ext cx="3311218"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nSpc>
                <a:spcPct val="150000"/>
              </a:lnSpc>
              <a:spcBef>
                <a:spcPct val="0"/>
              </a:spcBef>
              <a:buFont typeface="Wingdings" panose="05000000000000000000" pitchFamily="2" charset="2"/>
              <a:buChar char="l"/>
            </a:pPr>
            <a:r>
              <a:rPr lang="zh-CN" altLang="en-US" sz="1600" b="1" dirty="0" smtClean="0">
                <a:solidFill>
                  <a:schemeClr val="accent6"/>
                </a:solidFill>
                <a:latin typeface="Times New Roman" panose="02020603050405020304" pitchFamily="18" charset="0"/>
                <a:cs typeface="Times New Roman" panose="02020603050405020304" pitchFamily="18" charset="0"/>
              </a:rPr>
              <a:t>20</a:t>
            </a:r>
            <a:r>
              <a:rPr lang="en-US" altLang="zh-CN" sz="1600" b="1" dirty="0" smtClean="0">
                <a:solidFill>
                  <a:schemeClr val="accent6"/>
                </a:solidFill>
                <a:latin typeface="Times New Roman" panose="02020603050405020304" pitchFamily="18" charset="0"/>
                <a:cs typeface="Times New Roman" panose="02020603050405020304" pitchFamily="18" charset="0"/>
              </a:rPr>
              <a:t>21</a:t>
            </a:r>
            <a:r>
              <a:rPr lang="zh-CN" altLang="en-US" sz="1600" b="1" dirty="0" smtClean="0">
                <a:solidFill>
                  <a:schemeClr val="accent6"/>
                </a:solidFill>
                <a:latin typeface="Times New Roman" panose="02020603050405020304" pitchFamily="18" charset="0"/>
                <a:cs typeface="Times New Roman" panose="02020603050405020304" pitchFamily="18" charset="0"/>
              </a:rPr>
              <a:t>年</a:t>
            </a:r>
            <a:r>
              <a:rPr lang="zh-CN" altLang="en-US" sz="1600" b="1" kern="100" dirty="0" smtClean="0">
                <a:solidFill>
                  <a:schemeClr val="accent6"/>
                </a:solidFill>
                <a:latin typeface="Times New Roman" panose="02020603050405020304" pitchFamily="18" charset="0"/>
                <a:cs typeface="Times New Roman" panose="02020603050405020304" pitchFamily="18" charset="0"/>
              </a:rPr>
              <a:t>，</a:t>
            </a:r>
            <a:r>
              <a:rPr lang="zh-CN" altLang="en-US" sz="1600" b="1" dirty="0">
                <a:solidFill>
                  <a:schemeClr val="accent6"/>
                </a:solidFill>
                <a:latin typeface="Times New Roman" panose="02020603050405020304" pitchFamily="18" charset="0"/>
                <a:cs typeface="Times New Roman" panose="02020603050405020304" pitchFamily="18" charset="0"/>
              </a:rPr>
              <a:t>获批博士学位</a:t>
            </a:r>
            <a:r>
              <a:rPr lang="zh-CN" altLang="en-US" sz="1600" b="1" dirty="0" smtClean="0">
                <a:solidFill>
                  <a:schemeClr val="accent6"/>
                </a:solidFill>
                <a:latin typeface="Times New Roman" panose="02020603050405020304" pitchFamily="18" charset="0"/>
                <a:cs typeface="Times New Roman" panose="02020603050405020304" pitchFamily="18" charset="0"/>
              </a:rPr>
              <a:t>授予点。</a:t>
            </a:r>
            <a:endParaRPr lang="en-US" altLang="zh-CN" sz="1600" b="1" dirty="0" smtClean="0">
              <a:solidFill>
                <a:schemeClr val="accent6"/>
              </a:solidFill>
              <a:latin typeface="Times New Roman" panose="02020603050405020304" pitchFamily="18" charset="0"/>
              <a:cs typeface="Times New Roman" panose="02020603050405020304" pitchFamily="18" charset="0"/>
            </a:endParaRPr>
          </a:p>
          <a:p>
            <a:pPr>
              <a:lnSpc>
                <a:spcPct val="150000"/>
              </a:lnSpc>
              <a:spcBef>
                <a:spcPct val="0"/>
              </a:spcBef>
              <a:buFont typeface="Wingdings" panose="05000000000000000000" pitchFamily="2" charset="2"/>
              <a:buChar char="l"/>
            </a:pPr>
            <a:r>
              <a:rPr lang="zh-CN" altLang="en-US" sz="1600" b="1" dirty="0">
                <a:solidFill>
                  <a:schemeClr val="accent6"/>
                </a:solidFill>
                <a:latin typeface="Times New Roman" panose="02020603050405020304" pitchFamily="18" charset="0"/>
                <a:cs typeface="Times New Roman" panose="02020603050405020304" pitchFamily="18" charset="0"/>
              </a:rPr>
              <a:t>获</a:t>
            </a:r>
            <a:r>
              <a:rPr lang="zh-CN" altLang="en-US" sz="1600" b="1" dirty="0" smtClean="0">
                <a:solidFill>
                  <a:schemeClr val="accent6"/>
                </a:solidFill>
                <a:latin typeface="Times New Roman" panose="02020603050405020304" pitchFamily="18" charset="0"/>
                <a:cs typeface="Times New Roman" panose="02020603050405020304" pitchFamily="18" charset="0"/>
              </a:rPr>
              <a:t>批</a:t>
            </a:r>
            <a:r>
              <a:rPr lang="en-US" altLang="zh-CN" sz="1600" b="1" dirty="0" smtClean="0">
                <a:solidFill>
                  <a:schemeClr val="accent6"/>
                </a:solidFill>
                <a:latin typeface="Times New Roman" panose="02020603050405020304" pitchFamily="18" charset="0"/>
                <a:cs typeface="Times New Roman" panose="02020603050405020304" pitchFamily="18" charset="0"/>
              </a:rPr>
              <a:t>2500</a:t>
            </a:r>
            <a:r>
              <a:rPr lang="zh-CN" altLang="en-US" sz="1600" b="1" dirty="0" smtClean="0">
                <a:solidFill>
                  <a:schemeClr val="accent6"/>
                </a:solidFill>
                <a:latin typeface="Times New Roman" panose="02020603050405020304" pitchFamily="18" charset="0"/>
                <a:cs typeface="Times New Roman" panose="02020603050405020304" pitchFamily="18" charset="0"/>
              </a:rPr>
              <a:t>万元建设经费。</a:t>
            </a:r>
            <a:endParaRPr lang="zh-CN" altLang="en-US" sz="1600" b="1" dirty="0" smtClean="0">
              <a:solidFill>
                <a:schemeClr val="accent6"/>
              </a:solidFill>
              <a:latin typeface="Times New Roman" panose="02020603050405020304" pitchFamily="18" charset="0"/>
              <a:cs typeface="Times New Roman" panose="02020603050405020304" pitchFamily="18" charset="0"/>
            </a:endParaRPr>
          </a:p>
        </p:txBody>
      </p:sp>
      <p:sp>
        <p:nvSpPr>
          <p:cNvPr id="304" name="椭圆 303"/>
          <p:cNvSpPr/>
          <p:nvPr/>
        </p:nvSpPr>
        <p:spPr>
          <a:xfrm>
            <a:off x="3329013" y="3313579"/>
            <a:ext cx="236113" cy="25845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cxnSp>
        <p:nvCxnSpPr>
          <p:cNvPr id="307" name="直接连接符 306"/>
          <p:cNvCxnSpPr/>
          <p:nvPr/>
        </p:nvCxnSpPr>
        <p:spPr>
          <a:xfrm>
            <a:off x="7057381" y="3088511"/>
            <a:ext cx="2543" cy="336026"/>
          </a:xfrm>
          <a:prstGeom prst="line">
            <a:avLst/>
          </a:prstGeom>
          <a:ln w="38100">
            <a:prstDash val="sysDash"/>
          </a:ln>
        </p:spPr>
        <p:style>
          <a:lnRef idx="1">
            <a:schemeClr val="accent1"/>
          </a:lnRef>
          <a:fillRef idx="0">
            <a:schemeClr val="accent1"/>
          </a:fillRef>
          <a:effectRef idx="0">
            <a:schemeClr val="accent1"/>
          </a:effectRef>
          <a:fontRef idx="minor">
            <a:schemeClr val="tx1"/>
          </a:fontRef>
        </p:style>
      </p:cxnSp>
      <p:sp>
        <p:nvSpPr>
          <p:cNvPr id="310" name="椭圆 309"/>
          <p:cNvSpPr/>
          <p:nvPr/>
        </p:nvSpPr>
        <p:spPr>
          <a:xfrm>
            <a:off x="6939324" y="3342303"/>
            <a:ext cx="236113" cy="25845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319" name="Rectangle 3"/>
          <p:cNvSpPr>
            <a:spLocks noChangeArrowheads="1"/>
          </p:cNvSpPr>
          <p:nvPr/>
        </p:nvSpPr>
        <p:spPr bwMode="auto">
          <a:xfrm>
            <a:off x="5629197" y="2310648"/>
            <a:ext cx="2885587"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nSpc>
                <a:spcPct val="125000"/>
              </a:lnSpc>
              <a:spcBef>
                <a:spcPct val="0"/>
              </a:spcBef>
              <a:buClr>
                <a:srgbClr val="FF0000"/>
              </a:buClr>
              <a:buFont typeface="Wingdings" panose="05000000000000000000" pitchFamily="2" charset="2"/>
              <a:buChar char="l"/>
            </a:pPr>
            <a:r>
              <a:rPr lang="en-US" altLang="zh-CN" sz="1600" b="1" dirty="0" smtClean="0">
                <a:solidFill>
                  <a:schemeClr val="accent6"/>
                </a:solidFill>
                <a:latin typeface="+mn-ea"/>
                <a:ea typeface="+mn-ea"/>
                <a:cs typeface="Times New Roman" panose="02020603050405020304" pitchFamily="18" charset="0"/>
              </a:rPr>
              <a:t>2021</a:t>
            </a:r>
            <a:r>
              <a:rPr lang="zh-CN" altLang="en-US" sz="1600" b="1" dirty="0" smtClean="0">
                <a:solidFill>
                  <a:schemeClr val="accent6"/>
                </a:solidFill>
                <a:latin typeface="+mn-ea"/>
                <a:ea typeface="+mn-ea"/>
                <a:cs typeface="Times New Roman" panose="02020603050405020304" pitchFamily="18" charset="0"/>
              </a:rPr>
              <a:t>年，完成</a:t>
            </a:r>
            <a:r>
              <a:rPr lang="zh-CN" altLang="en-US" sz="1600" b="1" dirty="0">
                <a:solidFill>
                  <a:schemeClr val="accent6"/>
                </a:solidFill>
                <a:latin typeface="+mn-ea"/>
                <a:ea typeface="+mn-ea"/>
                <a:cs typeface="Times New Roman" panose="02020603050405020304" pitchFamily="18" charset="0"/>
              </a:rPr>
              <a:t>土木工程第五轮学科评估。</a:t>
            </a:r>
            <a:endParaRPr lang="zh-CN" altLang="en-US" sz="1600" b="1" dirty="0">
              <a:solidFill>
                <a:schemeClr val="accent6"/>
              </a:solidFill>
              <a:latin typeface="+mn-ea"/>
              <a:ea typeface="+mn-ea"/>
              <a:cs typeface="Times New Roman" panose="02020603050405020304" pitchFamily="18" charset="0"/>
            </a:endParaRPr>
          </a:p>
        </p:txBody>
      </p:sp>
      <p:sp>
        <p:nvSpPr>
          <p:cNvPr id="368" name="矩形 367"/>
          <p:cNvSpPr/>
          <p:nvPr/>
        </p:nvSpPr>
        <p:spPr>
          <a:xfrm>
            <a:off x="5629198" y="2373320"/>
            <a:ext cx="2885586" cy="701939"/>
          </a:xfrm>
          <a:prstGeom prst="rect">
            <a:avLst/>
          </a:prstGeom>
          <a:noFill/>
          <a:ln>
            <a:solidFill>
              <a:srgbClr val="0070C0"/>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00">
              <a:latin typeface="Arial" panose="020B0604020202020204" pitchFamily="34" charset="0"/>
              <a:ea typeface="等线" panose="02010600030101010101" pitchFamily="2" charset="-122"/>
              <a:sym typeface="Arial" panose="020B0604020202020204" pitchFamily="34" charset="0"/>
            </a:endParaRPr>
          </a:p>
        </p:txBody>
      </p:sp>
      <p:sp>
        <p:nvSpPr>
          <p:cNvPr id="6146" name="矩形 6145"/>
          <p:cNvSpPr/>
          <p:nvPr/>
        </p:nvSpPr>
        <p:spPr>
          <a:xfrm>
            <a:off x="612775" y="552450"/>
            <a:ext cx="6048375" cy="639763"/>
          </a:xfrm>
          <a:prstGeom prst="rect">
            <a:avLst/>
          </a:prstGeom>
          <a:noFill/>
          <a:ln w="9525">
            <a:noFill/>
            <a:miter/>
          </a:ln>
        </p:spPr>
        <p:txBody>
          <a:bodyPr anchor="b"/>
          <a:p>
            <a:pPr fontAlgn="base"/>
            <a:r>
              <a:rPr lang="zh-CN" altLang="en-US" sz="2800" b="1" strike="noStrike" noProof="1" dirty="0">
                <a:effectLst>
                  <a:outerShdw blurRad="38100" dist="38100" dir="2700000">
                    <a:srgbClr val="FFFFFF"/>
                  </a:outerShdw>
                </a:effectLst>
                <a:latin typeface="Arial" panose="020B0604020202020204" pitchFamily="34" charset="0"/>
                <a:ea typeface="楷体_GB2312" pitchFamily="1" charset="-122"/>
                <a:cs typeface="+mn-cs"/>
              </a:rPr>
              <a:t>（四）学科</a:t>
            </a:r>
            <a:r>
              <a:rPr lang="zh-CN" altLang="en-US" sz="2800" b="1" strike="noStrike" noProof="1" dirty="0">
                <a:solidFill>
                  <a:schemeClr val="accent6"/>
                </a:solidFill>
                <a:effectLst>
                  <a:outerShdw blurRad="38100" dist="38100" dir="2700000">
                    <a:srgbClr val="FFFFFF"/>
                  </a:outerShdw>
                </a:effectLst>
                <a:latin typeface="黑体" panose="02010609060101010101" pitchFamily="49" charset="-122"/>
                <a:ea typeface="黑体" panose="02010609060101010101" pitchFamily="49" charset="-122"/>
                <a:cs typeface="+mn-cs"/>
              </a:rPr>
              <a:t>建设</a:t>
            </a:r>
            <a:endParaRPr lang="zh-CN" altLang="en-US" sz="2800" b="1" strike="noStrike" noProof="1" dirty="0">
              <a:solidFill>
                <a:schemeClr val="accent6"/>
              </a:solidFill>
              <a:effectLst>
                <a:outerShdw blurRad="38100" dist="38100" dir="2700000">
                  <a:srgbClr val="FFFFFF"/>
                </a:outerShdw>
              </a:effectLst>
              <a:latin typeface="Arial" panose="020B0604020202020204" pitchFamily="34" charset="0"/>
              <a:ea typeface="楷体_GB2312" pitchFamily="1" charset="-122"/>
              <a:cs typeface="+mn-cs"/>
            </a:endParaRPr>
          </a:p>
        </p:txBody>
      </p:sp>
      <p:sp>
        <p:nvSpPr>
          <p:cNvPr id="3" name="矩形 2"/>
          <p:cNvSpPr/>
          <p:nvPr/>
        </p:nvSpPr>
        <p:spPr>
          <a:xfrm>
            <a:off x="611188" y="1557655"/>
            <a:ext cx="1283970" cy="368300"/>
          </a:xfrm>
          <a:prstGeom prst="rect">
            <a:avLst/>
          </a:prstGeom>
          <a:noFill/>
          <a:ln w="9525">
            <a:noFill/>
          </a:ln>
        </p:spPr>
        <p:txBody>
          <a:bodyPr wrap="none" anchor="t">
            <a:spAutoFit/>
          </a:bodyPr>
          <a:p>
            <a:pPr lvl="0" fontAlgn="base">
              <a:buClrTx/>
              <a:buFont typeface="Wingdings" panose="05000000000000000000" pitchFamily="2" charset="2"/>
              <a:buChar char="Ø"/>
            </a:pPr>
            <a:r>
              <a:rPr lang="zh-CN" altLang="en-US" sz="1800" b="1" strike="noStrike" noProof="1" dirty="0">
                <a:solidFill>
                  <a:srgbClr val="CC0000"/>
                </a:solidFill>
                <a:effectLst>
                  <a:outerShdw blurRad="38100" dist="38100" dir="2700000">
                    <a:srgbClr val="000000"/>
                  </a:outerShdw>
                </a:effectLst>
                <a:latin typeface="Arial" panose="020B0604020202020204" pitchFamily="34" charset="0"/>
                <a:ea typeface="宋体" panose="02010600030101010101" pitchFamily="2" charset="-122"/>
              </a:rPr>
              <a:t>经费</a:t>
            </a:r>
            <a:r>
              <a:rPr lang="zh-CN" altLang="en-US" sz="1800" b="1" strike="noStrike" noProof="1" dirty="0">
                <a:solidFill>
                  <a:srgbClr val="CC0000"/>
                </a:solidFill>
                <a:effectLst>
                  <a:outerShdw blurRad="38100" dist="38100" dir="2700000">
                    <a:srgbClr val="000000"/>
                  </a:outerShdw>
                </a:effectLst>
                <a:latin typeface="Arial" panose="020B0604020202020204" pitchFamily="34" charset="0"/>
                <a:ea typeface="宋体" panose="02010600030101010101" pitchFamily="2" charset="-122"/>
              </a:rPr>
              <a:t>支持</a:t>
            </a:r>
            <a:endParaRPr lang="zh-CN" altLang="en-US" sz="1800" b="1" strike="noStrike" noProof="1" dirty="0">
              <a:solidFill>
                <a:srgbClr val="CC0000"/>
              </a:solidFill>
              <a:effectLst>
                <a:outerShdw blurRad="38100" dist="38100" dir="2700000">
                  <a:srgbClr val="000000"/>
                </a:outerShdw>
              </a:effectLst>
              <a:latin typeface="Arial" panose="020B0604020202020204" pitchFamily="34" charset="0"/>
              <a:ea typeface="宋体" panose="02010600030101010101" pitchFamily="2" charset="-122"/>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AutoShape 4"/>
          <p:cNvSpPr>
            <a:spLocks noChangeArrowheads="1"/>
          </p:cNvSpPr>
          <p:nvPr/>
        </p:nvSpPr>
        <p:spPr bwMode="auto">
          <a:xfrm rot="5400000">
            <a:off x="176689" y="1750219"/>
            <a:ext cx="3851275" cy="4211638"/>
          </a:xfrm>
          <a:custGeom>
            <a:avLst/>
            <a:gdLst>
              <a:gd name="T0" fmla="*/ 323 w 21600"/>
              <a:gd name="T1" fmla="*/ 10641 h 21600"/>
              <a:gd name="T2" fmla="*/ 10800 w 21600"/>
              <a:gd name="T3" fmla="*/ 322 h 21600"/>
              <a:gd name="T4" fmla="*/ 21276 w 21600"/>
              <a:gd name="T5" fmla="*/ 10641 h 21600"/>
              <a:gd name="T6" fmla="*/ 21598 w 21600"/>
              <a:gd name="T7" fmla="*/ 10636 h 21600"/>
              <a:gd name="T8" fmla="*/ 10799 w 21600"/>
              <a:gd name="T9" fmla="*/ 0 h 21600"/>
              <a:gd name="T10" fmla="*/ 1 w 21600"/>
              <a:gd name="T11" fmla="*/ 10636 h 21600"/>
            </a:gdLst>
            <a:ahLst/>
            <a:cxnLst>
              <a:cxn ang="0">
                <a:pos x="T0" y="T1"/>
              </a:cxn>
              <a:cxn ang="0">
                <a:pos x="T2" y="T3"/>
              </a:cxn>
              <a:cxn ang="0">
                <a:pos x="T4" y="T5"/>
              </a:cxn>
              <a:cxn ang="0">
                <a:pos x="T6" y="T7"/>
              </a:cxn>
              <a:cxn ang="0">
                <a:pos x="T8" y="T9"/>
              </a:cxn>
              <a:cxn ang="0">
                <a:pos x="T10" y="T11"/>
              </a:cxn>
            </a:cxnLst>
            <a:rect l="0" t="0" r="r" b="b"/>
            <a:pathLst>
              <a:path w="21600" h="21600">
                <a:moveTo>
                  <a:pt x="323" y="10641"/>
                </a:moveTo>
                <a:cubicBezTo>
                  <a:pt x="410" y="4916"/>
                  <a:pt x="5075" y="321"/>
                  <a:pt x="10800" y="322"/>
                </a:cubicBezTo>
                <a:cubicBezTo>
                  <a:pt x="16524" y="322"/>
                  <a:pt x="21189" y="4916"/>
                  <a:pt x="21276" y="10641"/>
                </a:cubicBezTo>
                <a:lnTo>
                  <a:pt x="21598" y="10636"/>
                </a:lnTo>
                <a:cubicBezTo>
                  <a:pt x="21509" y="4736"/>
                  <a:pt x="16700" y="-1"/>
                  <a:pt x="10799" y="0"/>
                </a:cubicBezTo>
                <a:cubicBezTo>
                  <a:pt x="4899" y="0"/>
                  <a:pt x="90" y="4736"/>
                  <a:pt x="1" y="10636"/>
                </a:cubicBezTo>
                <a:close/>
              </a:path>
            </a:pathLst>
          </a:custGeom>
          <a:gradFill rotWithShape="1">
            <a:gsLst>
              <a:gs pos="0">
                <a:srgbClr val="F0F0F0"/>
              </a:gs>
              <a:gs pos="50000">
                <a:schemeClr val="bg2"/>
              </a:gs>
              <a:gs pos="100000">
                <a:srgbClr val="F0F0F0"/>
              </a:gs>
            </a:gsLst>
            <a:lin ang="0" scaled="1"/>
          </a:gradFill>
          <a:ln>
            <a:noFill/>
          </a:ln>
        </p:spPr>
        <p:txBody>
          <a:bodyPr/>
          <a:lstStyle>
            <a:lvl1pPr>
              <a:defRPr>
                <a:solidFill>
                  <a:schemeClr val="tx1"/>
                </a:solidFill>
                <a:latin typeface="Verdana" panose="020B0604030504040204" pitchFamily="34" charset="0"/>
                <a:ea typeface="宋体" panose="02010600030101010101" pitchFamily="2" charset="-122"/>
              </a:defRPr>
            </a:lvl1pPr>
            <a:lvl2pPr>
              <a:defRPr>
                <a:solidFill>
                  <a:schemeClr val="tx1"/>
                </a:solidFill>
                <a:latin typeface="Verdana" panose="020B0604030504040204" pitchFamily="34" charset="0"/>
                <a:ea typeface="宋体" panose="02010600030101010101" pitchFamily="2" charset="-122"/>
              </a:defRPr>
            </a:lvl2pPr>
            <a:lvl3pPr>
              <a:defRPr>
                <a:solidFill>
                  <a:schemeClr val="tx1"/>
                </a:solidFill>
                <a:latin typeface="Verdana" panose="020B0604030504040204" pitchFamily="34" charset="0"/>
                <a:ea typeface="宋体" panose="02010600030101010101" pitchFamily="2" charset="-122"/>
              </a:defRPr>
            </a:lvl3pPr>
            <a:lvl4pPr>
              <a:defRPr>
                <a:solidFill>
                  <a:schemeClr val="tx1"/>
                </a:solidFill>
                <a:latin typeface="Verdana" panose="020B0604030504040204" pitchFamily="34" charset="0"/>
                <a:ea typeface="宋体" panose="02010600030101010101" pitchFamily="2" charset="-122"/>
              </a:defRPr>
            </a:lvl4pPr>
            <a:lvl5pPr>
              <a:defRPr>
                <a:solidFill>
                  <a:schemeClr val="tx1"/>
                </a:solidFill>
                <a:latin typeface="Verdana" panose="020B060403050404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6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2" name="文本框 51"/>
          <p:cNvSpPr txBox="1"/>
          <p:nvPr/>
        </p:nvSpPr>
        <p:spPr>
          <a:xfrm rot="21000000">
            <a:off x="3776434" y="2745093"/>
            <a:ext cx="969963" cy="1322070"/>
          </a:xfrm>
          <a:prstGeom prst="rect">
            <a:avLst/>
          </a:prstGeom>
          <a:noFill/>
          <a:ln w="9525">
            <a:noFill/>
          </a:ln>
        </p:spPr>
        <p:txBody>
          <a:bodyPr>
            <a:spAutoFit/>
          </a:bodyPr>
          <a:lstStyle>
            <a:lvl1pPr>
              <a:defRPr sz="1600">
                <a:solidFill>
                  <a:schemeClr val="tx1"/>
                </a:solidFill>
                <a:latin typeface="Franklin Gothic Medium" panose="020B0603020102020204" pitchFamily="34" charset="0"/>
                <a:ea typeface="微软雅黑" panose="020B0503020204020204" charset="-122"/>
              </a:defRPr>
            </a:lvl1pPr>
            <a:lvl2pPr marL="742950" indent="-285750">
              <a:defRPr sz="1600">
                <a:solidFill>
                  <a:schemeClr val="tx1"/>
                </a:solidFill>
                <a:latin typeface="Franklin Gothic Medium" panose="020B0603020102020204" pitchFamily="34" charset="0"/>
                <a:ea typeface="微软雅黑" panose="020B0503020204020204" charset="-122"/>
              </a:defRPr>
            </a:lvl2pPr>
            <a:lvl3pPr marL="1143000" indent="-228600">
              <a:defRPr sz="1600">
                <a:solidFill>
                  <a:schemeClr val="tx1"/>
                </a:solidFill>
                <a:latin typeface="Franklin Gothic Medium" panose="020B0603020102020204" pitchFamily="34" charset="0"/>
                <a:ea typeface="微软雅黑" panose="020B0503020204020204" charset="-122"/>
              </a:defRPr>
            </a:lvl3pPr>
            <a:lvl4pPr marL="1600200" indent="-228600">
              <a:defRPr sz="1600">
                <a:solidFill>
                  <a:schemeClr val="tx1"/>
                </a:solidFill>
                <a:latin typeface="Franklin Gothic Medium" panose="020B0603020102020204" pitchFamily="34" charset="0"/>
                <a:ea typeface="微软雅黑" panose="020B0503020204020204" charset="-122"/>
              </a:defRPr>
            </a:lvl4pPr>
            <a:lvl5pPr marL="2057400" indent="-228600">
              <a:defRPr sz="1600">
                <a:solidFill>
                  <a:schemeClr val="tx1"/>
                </a:solidFill>
                <a:latin typeface="Franklin Gothic Medium" panose="020B0603020102020204" pitchFamily="34" charset="0"/>
                <a:ea typeface="微软雅黑" panose="020B0503020204020204" charset="-122"/>
              </a:defRPr>
            </a:lvl5pPr>
            <a:lvl6pPr marL="2514600" indent="-228600" eaLnBrk="0" fontAlgn="base" hangingPunct="0">
              <a:spcBef>
                <a:spcPct val="0"/>
              </a:spcBef>
              <a:spcAft>
                <a:spcPct val="0"/>
              </a:spcAft>
              <a:defRPr sz="1600">
                <a:solidFill>
                  <a:schemeClr val="tx1"/>
                </a:solidFill>
                <a:latin typeface="Franklin Gothic Medium" panose="020B0603020102020204" pitchFamily="34" charset="0"/>
                <a:ea typeface="微软雅黑" panose="020B0503020204020204" charset="-122"/>
              </a:defRPr>
            </a:lvl6pPr>
            <a:lvl7pPr marL="2971800" indent="-228600" eaLnBrk="0" fontAlgn="base" hangingPunct="0">
              <a:spcBef>
                <a:spcPct val="0"/>
              </a:spcBef>
              <a:spcAft>
                <a:spcPct val="0"/>
              </a:spcAft>
              <a:defRPr sz="1600">
                <a:solidFill>
                  <a:schemeClr val="tx1"/>
                </a:solidFill>
                <a:latin typeface="Franklin Gothic Medium" panose="020B0603020102020204" pitchFamily="34" charset="0"/>
                <a:ea typeface="微软雅黑" panose="020B0503020204020204" charset="-122"/>
              </a:defRPr>
            </a:lvl7pPr>
            <a:lvl8pPr marL="3429000" indent="-228600" eaLnBrk="0" fontAlgn="base" hangingPunct="0">
              <a:spcBef>
                <a:spcPct val="0"/>
              </a:spcBef>
              <a:spcAft>
                <a:spcPct val="0"/>
              </a:spcAft>
              <a:defRPr sz="1600">
                <a:solidFill>
                  <a:schemeClr val="tx1"/>
                </a:solidFill>
                <a:latin typeface="Franklin Gothic Medium" panose="020B0603020102020204" pitchFamily="34" charset="0"/>
                <a:ea typeface="微软雅黑" panose="020B0503020204020204" charset="-122"/>
              </a:defRPr>
            </a:lvl8pPr>
            <a:lvl9pPr marL="3886200" indent="-228600" eaLnBrk="0" fontAlgn="base" hangingPunct="0">
              <a:spcBef>
                <a:spcPct val="0"/>
              </a:spcBef>
              <a:spcAft>
                <a:spcPct val="0"/>
              </a:spcAft>
              <a:defRPr sz="1600">
                <a:solidFill>
                  <a:schemeClr val="tx1"/>
                </a:solidFill>
                <a:latin typeface="Franklin Gothic Medium" panose="020B0603020102020204" pitchFamily="34" charset="0"/>
                <a:ea typeface="微软雅黑" panose="020B0503020204020204" charset="-122"/>
              </a:defRPr>
            </a:lvl9p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4000" b="1" i="0" u="none" strike="noStrike" kern="1200" cap="none" spc="0" normalizeH="0" baseline="0" noProof="1">
                <a:ln>
                  <a:noFill/>
                </a:ln>
                <a:solidFill>
                  <a:srgbClr val="FF0000"/>
                </a:solidFill>
                <a:effectLst>
                  <a:outerShdw blurRad="38100" dist="38100" dir="2700000" algn="tl">
                    <a:srgbClr val="C0C0C0"/>
                  </a:outerShdw>
                </a:effectLst>
                <a:uLnTx/>
                <a:uFillTx/>
                <a:latin typeface="宋体" panose="02010600030101010101" pitchFamily="2" charset="-122"/>
                <a:ea typeface="宋体" panose="02010600030101010101" pitchFamily="2" charset="-122"/>
                <a:cs typeface="+mn-cs"/>
              </a:rPr>
              <a:t>凝</a:t>
            </a:r>
            <a:endParaRPr kumimoji="0" lang="zh-CN" altLang="en-US" sz="4000" b="1" i="0" u="none" strike="noStrike" kern="1200" cap="none" spc="0" normalizeH="0" baseline="0" noProof="1">
              <a:ln>
                <a:noFill/>
              </a:ln>
              <a:solidFill>
                <a:srgbClr val="FF0000"/>
              </a:solidFill>
              <a:effectLst>
                <a:outerShdw blurRad="38100" dist="38100" dir="2700000" algn="tl">
                  <a:srgbClr val="C0C0C0"/>
                </a:outerShdw>
              </a:effectLst>
              <a:uLnTx/>
              <a:uFillTx/>
              <a:latin typeface="宋体" panose="02010600030101010101" pitchFamily="2" charset="-122"/>
              <a:ea typeface="宋体" panose="02010600030101010101" pitchFamily="2" charset="-122"/>
              <a:cs typeface="+mn-cs"/>
            </a:endParaRPr>
          </a:p>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rgbClr val="FF0000"/>
              </a:solidFill>
              <a:effectLst/>
              <a:uLnTx/>
              <a:uFillTx/>
              <a:latin typeface="宋体" panose="02010600030101010101" pitchFamily="2" charset="-122"/>
              <a:ea typeface="宋体" panose="02010600030101010101" pitchFamily="2" charset="-122"/>
              <a:cs typeface="+mn-cs"/>
            </a:endParaRPr>
          </a:p>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rgbClr val="FF0000"/>
              </a:solidFill>
              <a:effectLst/>
              <a:uLnTx/>
              <a:uFillTx/>
              <a:latin typeface="宋体" panose="02010600030101010101" pitchFamily="2" charset="-122"/>
              <a:ea typeface="宋体" panose="02010600030101010101" pitchFamily="2" charset="-122"/>
              <a:cs typeface="+mn-cs"/>
            </a:endParaRPr>
          </a:p>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600" b="0" i="0" u="none" strike="noStrike" kern="1200" cap="none" spc="0" normalizeH="0" baseline="0" noProof="1">
              <a:ln>
                <a:noFill/>
              </a:ln>
              <a:solidFill>
                <a:srgbClr val="FF0000"/>
              </a:solidFill>
              <a:effectLst/>
              <a:uLnTx/>
              <a:uFillTx/>
              <a:latin typeface="Franklin Gothic Medium" panose="020B0603020102020204" pitchFamily="34" charset="0"/>
              <a:ea typeface="微软雅黑" panose="020B0503020204020204" charset="-122"/>
              <a:cs typeface="+mn-cs"/>
            </a:endParaRPr>
          </a:p>
        </p:txBody>
      </p:sp>
      <p:sp>
        <p:nvSpPr>
          <p:cNvPr id="53" name="文本框 52"/>
          <p:cNvSpPr txBox="1"/>
          <p:nvPr/>
        </p:nvSpPr>
        <p:spPr>
          <a:xfrm rot="840000">
            <a:off x="3748901" y="3477129"/>
            <a:ext cx="560388" cy="1322070"/>
          </a:xfrm>
          <a:prstGeom prst="rect">
            <a:avLst/>
          </a:prstGeom>
          <a:noFill/>
        </p:spPr>
        <p:txBody>
          <a:bodyPr>
            <a:spAutoFit/>
          </a:bodyPr>
          <a:lstStyle>
            <a:lvl1pPr>
              <a:defRPr sz="1600">
                <a:solidFill>
                  <a:schemeClr val="tx1"/>
                </a:solidFill>
                <a:latin typeface="Franklin Gothic Medium" panose="020B0603020102020204" pitchFamily="34" charset="0"/>
                <a:ea typeface="微软雅黑" panose="020B0503020204020204" charset="-122"/>
              </a:defRPr>
            </a:lvl1pPr>
            <a:lvl2pPr marL="742950" indent="-285750">
              <a:defRPr sz="1600">
                <a:solidFill>
                  <a:schemeClr val="tx1"/>
                </a:solidFill>
                <a:latin typeface="Franklin Gothic Medium" panose="020B0603020102020204" pitchFamily="34" charset="0"/>
                <a:ea typeface="微软雅黑" panose="020B0503020204020204" charset="-122"/>
              </a:defRPr>
            </a:lvl2pPr>
            <a:lvl3pPr marL="1143000" indent="-228600">
              <a:defRPr sz="1600">
                <a:solidFill>
                  <a:schemeClr val="tx1"/>
                </a:solidFill>
                <a:latin typeface="Franklin Gothic Medium" panose="020B0603020102020204" pitchFamily="34" charset="0"/>
                <a:ea typeface="微软雅黑" panose="020B0503020204020204" charset="-122"/>
              </a:defRPr>
            </a:lvl3pPr>
            <a:lvl4pPr marL="1600200" indent="-228600">
              <a:defRPr sz="1600">
                <a:solidFill>
                  <a:schemeClr val="tx1"/>
                </a:solidFill>
                <a:latin typeface="Franklin Gothic Medium" panose="020B0603020102020204" pitchFamily="34" charset="0"/>
                <a:ea typeface="微软雅黑" panose="020B0503020204020204" charset="-122"/>
              </a:defRPr>
            </a:lvl4pPr>
            <a:lvl5pPr marL="2057400" indent="-228600">
              <a:defRPr sz="1600">
                <a:solidFill>
                  <a:schemeClr val="tx1"/>
                </a:solidFill>
                <a:latin typeface="Franklin Gothic Medium" panose="020B0603020102020204" pitchFamily="34" charset="0"/>
                <a:ea typeface="微软雅黑" panose="020B0503020204020204" charset="-122"/>
              </a:defRPr>
            </a:lvl5pPr>
            <a:lvl6pPr marL="2514600" indent="-228600" eaLnBrk="0" fontAlgn="base" hangingPunct="0">
              <a:spcBef>
                <a:spcPct val="0"/>
              </a:spcBef>
              <a:spcAft>
                <a:spcPct val="0"/>
              </a:spcAft>
              <a:defRPr sz="1600">
                <a:solidFill>
                  <a:schemeClr val="tx1"/>
                </a:solidFill>
                <a:latin typeface="Franklin Gothic Medium" panose="020B0603020102020204" pitchFamily="34" charset="0"/>
                <a:ea typeface="微软雅黑" panose="020B0503020204020204" charset="-122"/>
              </a:defRPr>
            </a:lvl6pPr>
            <a:lvl7pPr marL="2971800" indent="-228600" eaLnBrk="0" fontAlgn="base" hangingPunct="0">
              <a:spcBef>
                <a:spcPct val="0"/>
              </a:spcBef>
              <a:spcAft>
                <a:spcPct val="0"/>
              </a:spcAft>
              <a:defRPr sz="1600">
                <a:solidFill>
                  <a:schemeClr val="tx1"/>
                </a:solidFill>
                <a:latin typeface="Franklin Gothic Medium" panose="020B0603020102020204" pitchFamily="34" charset="0"/>
                <a:ea typeface="微软雅黑" panose="020B0503020204020204" charset="-122"/>
              </a:defRPr>
            </a:lvl7pPr>
            <a:lvl8pPr marL="3429000" indent="-228600" eaLnBrk="0" fontAlgn="base" hangingPunct="0">
              <a:spcBef>
                <a:spcPct val="0"/>
              </a:spcBef>
              <a:spcAft>
                <a:spcPct val="0"/>
              </a:spcAft>
              <a:defRPr sz="1600">
                <a:solidFill>
                  <a:schemeClr val="tx1"/>
                </a:solidFill>
                <a:latin typeface="Franklin Gothic Medium" panose="020B0603020102020204" pitchFamily="34" charset="0"/>
                <a:ea typeface="微软雅黑" panose="020B0503020204020204" charset="-122"/>
              </a:defRPr>
            </a:lvl8pPr>
            <a:lvl9pPr marL="3886200" indent="-228600" eaLnBrk="0" fontAlgn="base" hangingPunct="0">
              <a:spcBef>
                <a:spcPct val="0"/>
              </a:spcBef>
              <a:spcAft>
                <a:spcPct val="0"/>
              </a:spcAft>
              <a:defRPr sz="1600">
                <a:solidFill>
                  <a:schemeClr val="tx1"/>
                </a:solidFill>
                <a:latin typeface="Franklin Gothic Medium" panose="020B0603020102020204" pitchFamily="34" charset="0"/>
                <a:ea typeface="微软雅黑" panose="020B0503020204020204" charset="-122"/>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4000" b="0" i="0" u="none" strike="noStrike" kern="1200" cap="none" spc="0" normalizeH="0" baseline="0" noProof="1">
              <a:ln>
                <a:noFill/>
              </a:ln>
              <a:solidFill>
                <a:srgbClr val="FF0000"/>
              </a:solidFill>
              <a:effectLst/>
              <a:uLnTx/>
              <a:uFillTx/>
              <a:latin typeface="宋体" panose="02010600030101010101" pitchFamily="2" charset="-122"/>
              <a:ea typeface="宋体" panose="02010600030101010101" pitchFamily="2" charset="-122"/>
              <a:cs typeface="+mn-cs"/>
            </a:endParaRPr>
          </a:p>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4000" b="1" i="0" u="none" strike="noStrike" kern="1200" cap="none" spc="0" normalizeH="0" baseline="0" noProof="1">
                <a:ln>
                  <a:noFill/>
                </a:ln>
                <a:solidFill>
                  <a:srgbClr val="FF0000"/>
                </a:solidFill>
                <a:effectLst>
                  <a:outerShdw blurRad="38100" dist="38100" dir="2700000" algn="tl">
                    <a:srgbClr val="C0C0C0"/>
                  </a:outerShdw>
                </a:effectLst>
                <a:uLnTx/>
                <a:uFillTx/>
                <a:latin typeface="宋体" panose="02010600030101010101" pitchFamily="2" charset="-122"/>
                <a:ea typeface="宋体" panose="02010600030101010101" pitchFamily="2" charset="-122"/>
                <a:cs typeface="+mn-cs"/>
                <a:sym typeface="+mn-ea"/>
              </a:rPr>
              <a:t>练</a:t>
            </a:r>
            <a:endParaRPr kumimoji="0" lang="zh-CN" altLang="en-US" sz="4000" b="1" i="0" u="none" strike="noStrike" kern="1200" cap="none" spc="0" normalizeH="0" baseline="0" noProof="1">
              <a:ln>
                <a:noFill/>
              </a:ln>
              <a:solidFill>
                <a:srgbClr val="FF0000"/>
              </a:solidFill>
              <a:effectLst>
                <a:outerShdw blurRad="38100" dist="38100" dir="2700000" algn="tl">
                  <a:srgbClr val="C0C0C0"/>
                </a:outerShdw>
              </a:effectLst>
              <a:uLnTx/>
              <a:uFillTx/>
              <a:latin typeface="Franklin Gothic Medium" panose="020B0603020102020204" pitchFamily="34" charset="0"/>
              <a:ea typeface="微软雅黑" panose="020B0503020204020204" charset="-122"/>
              <a:cs typeface="+mn-cs"/>
            </a:endParaRPr>
          </a:p>
        </p:txBody>
      </p:sp>
      <p:pic>
        <p:nvPicPr>
          <p:cNvPr id="17" name="图片 76" descr="图片1lo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707833" y="2223135"/>
            <a:ext cx="568325" cy="40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六边形 1"/>
          <p:cNvSpPr>
            <a:spLocks noChangeArrowheads="1"/>
          </p:cNvSpPr>
          <p:nvPr>
            <p:custDataLst>
              <p:tags r:id="rId2"/>
            </p:custDataLst>
          </p:nvPr>
        </p:nvSpPr>
        <p:spPr bwMode="auto">
          <a:xfrm rot="16200000">
            <a:off x="148908" y="3616960"/>
            <a:ext cx="1352550" cy="1165225"/>
          </a:xfrm>
          <a:prstGeom prst="hexagon">
            <a:avLst>
              <a:gd name="adj" fmla="val 25016"/>
              <a:gd name="vf" fmla="val 115470"/>
            </a:avLst>
          </a:prstGeom>
          <a:solidFill>
            <a:srgbClr val="CE8D3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600">
                <a:solidFill>
                  <a:schemeClr val="tx1"/>
                </a:solidFill>
                <a:latin typeface="Franklin Gothic Medium" panose="020B0603020102020204" pitchFamily="34" charset="0"/>
                <a:ea typeface="微软雅黑" panose="020B0503020204020204" charset="-122"/>
              </a:defRPr>
            </a:lvl1pPr>
            <a:lvl2pPr marL="742950" indent="-285750">
              <a:defRPr sz="1600">
                <a:solidFill>
                  <a:schemeClr val="tx1"/>
                </a:solidFill>
                <a:latin typeface="Franklin Gothic Medium" panose="020B0603020102020204" pitchFamily="34" charset="0"/>
                <a:ea typeface="微软雅黑" panose="020B0503020204020204" charset="-122"/>
              </a:defRPr>
            </a:lvl2pPr>
            <a:lvl3pPr marL="1143000" indent="-228600">
              <a:defRPr sz="1600">
                <a:solidFill>
                  <a:schemeClr val="tx1"/>
                </a:solidFill>
                <a:latin typeface="Franklin Gothic Medium" panose="020B0603020102020204" pitchFamily="34" charset="0"/>
                <a:ea typeface="微软雅黑" panose="020B0503020204020204" charset="-122"/>
              </a:defRPr>
            </a:lvl3pPr>
            <a:lvl4pPr marL="1600200" indent="-228600">
              <a:defRPr sz="1600">
                <a:solidFill>
                  <a:schemeClr val="tx1"/>
                </a:solidFill>
                <a:latin typeface="Franklin Gothic Medium" panose="020B0603020102020204" pitchFamily="34" charset="0"/>
                <a:ea typeface="微软雅黑" panose="020B0503020204020204" charset="-122"/>
              </a:defRPr>
            </a:lvl4pPr>
            <a:lvl5pPr marL="2057400" indent="-228600">
              <a:defRPr sz="1600">
                <a:solidFill>
                  <a:schemeClr val="tx1"/>
                </a:solidFill>
                <a:latin typeface="Franklin Gothic Medium" panose="020B0603020102020204" pitchFamily="34" charset="0"/>
                <a:ea typeface="微软雅黑" panose="020B0503020204020204" charset="-122"/>
              </a:defRPr>
            </a:lvl5pPr>
            <a:lvl6pPr marL="2514600" indent="-228600" eaLnBrk="0" fontAlgn="base" hangingPunct="0">
              <a:spcBef>
                <a:spcPct val="0"/>
              </a:spcBef>
              <a:spcAft>
                <a:spcPct val="0"/>
              </a:spcAft>
              <a:defRPr sz="1600">
                <a:solidFill>
                  <a:schemeClr val="tx1"/>
                </a:solidFill>
                <a:latin typeface="Franklin Gothic Medium" panose="020B0603020102020204" pitchFamily="34" charset="0"/>
                <a:ea typeface="微软雅黑" panose="020B0503020204020204" charset="-122"/>
              </a:defRPr>
            </a:lvl6pPr>
            <a:lvl7pPr marL="2971800" indent="-228600" eaLnBrk="0" fontAlgn="base" hangingPunct="0">
              <a:spcBef>
                <a:spcPct val="0"/>
              </a:spcBef>
              <a:spcAft>
                <a:spcPct val="0"/>
              </a:spcAft>
              <a:defRPr sz="1600">
                <a:solidFill>
                  <a:schemeClr val="tx1"/>
                </a:solidFill>
                <a:latin typeface="Franklin Gothic Medium" panose="020B0603020102020204" pitchFamily="34" charset="0"/>
                <a:ea typeface="微软雅黑" panose="020B0503020204020204" charset="-122"/>
              </a:defRPr>
            </a:lvl7pPr>
            <a:lvl8pPr marL="3429000" indent="-228600" eaLnBrk="0" fontAlgn="base" hangingPunct="0">
              <a:spcBef>
                <a:spcPct val="0"/>
              </a:spcBef>
              <a:spcAft>
                <a:spcPct val="0"/>
              </a:spcAft>
              <a:defRPr sz="1600">
                <a:solidFill>
                  <a:schemeClr val="tx1"/>
                </a:solidFill>
                <a:latin typeface="Franklin Gothic Medium" panose="020B0603020102020204" pitchFamily="34" charset="0"/>
                <a:ea typeface="微软雅黑" panose="020B0503020204020204" charset="-122"/>
              </a:defRPr>
            </a:lvl8pPr>
            <a:lvl9pPr marL="3886200" indent="-228600" eaLnBrk="0" fontAlgn="base" hangingPunct="0">
              <a:spcBef>
                <a:spcPct val="0"/>
              </a:spcBef>
              <a:spcAft>
                <a:spcPct val="0"/>
              </a:spcAft>
              <a:defRPr sz="1600">
                <a:solidFill>
                  <a:schemeClr val="tx1"/>
                </a:solidFill>
                <a:latin typeface="Franklin Gothic Medium" panose="020B0603020102020204" pitchFamily="34" charset="0"/>
                <a:ea typeface="微软雅黑" panose="020B0503020204020204" charset="-122"/>
              </a:defRPr>
            </a:lvl9pPr>
          </a:lstStyle>
          <a:p>
            <a:endParaRPr lang="zh-CN" altLang="en-US">
              <a:solidFill>
                <a:srgbClr val="FFFFFF"/>
              </a:solidFill>
              <a:latin typeface="Verdana" panose="020B0604030504040204" pitchFamily="34" charset="0"/>
              <a:ea typeface="宋体" panose="02010600030101010101" pitchFamily="2" charset="-122"/>
            </a:endParaRPr>
          </a:p>
        </p:txBody>
      </p:sp>
      <p:sp>
        <p:nvSpPr>
          <p:cNvPr id="19" name="六边形 10"/>
          <p:cNvSpPr>
            <a:spLocks noChangeArrowheads="1"/>
          </p:cNvSpPr>
          <p:nvPr>
            <p:custDataLst>
              <p:tags r:id="rId3"/>
            </p:custDataLst>
          </p:nvPr>
        </p:nvSpPr>
        <p:spPr bwMode="auto">
          <a:xfrm rot="16200000">
            <a:off x="1314133" y="3616960"/>
            <a:ext cx="1352550" cy="1165225"/>
          </a:xfrm>
          <a:prstGeom prst="hexagon">
            <a:avLst>
              <a:gd name="adj" fmla="val 25016"/>
              <a:gd name="vf" fmla="val 115470"/>
            </a:avLst>
          </a:prstGeom>
          <a:solidFill>
            <a:srgbClr val="E74D5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600">
                <a:solidFill>
                  <a:schemeClr val="tx1"/>
                </a:solidFill>
                <a:latin typeface="Franklin Gothic Medium" panose="020B0603020102020204" pitchFamily="34" charset="0"/>
                <a:ea typeface="微软雅黑" panose="020B0503020204020204" charset="-122"/>
              </a:defRPr>
            </a:lvl1pPr>
            <a:lvl2pPr marL="742950" indent="-285750">
              <a:defRPr sz="1600">
                <a:solidFill>
                  <a:schemeClr val="tx1"/>
                </a:solidFill>
                <a:latin typeface="Franklin Gothic Medium" panose="020B0603020102020204" pitchFamily="34" charset="0"/>
                <a:ea typeface="微软雅黑" panose="020B0503020204020204" charset="-122"/>
              </a:defRPr>
            </a:lvl2pPr>
            <a:lvl3pPr marL="1143000" indent="-228600">
              <a:defRPr sz="1600">
                <a:solidFill>
                  <a:schemeClr val="tx1"/>
                </a:solidFill>
                <a:latin typeface="Franklin Gothic Medium" panose="020B0603020102020204" pitchFamily="34" charset="0"/>
                <a:ea typeface="微软雅黑" panose="020B0503020204020204" charset="-122"/>
              </a:defRPr>
            </a:lvl3pPr>
            <a:lvl4pPr marL="1600200" indent="-228600">
              <a:defRPr sz="1600">
                <a:solidFill>
                  <a:schemeClr val="tx1"/>
                </a:solidFill>
                <a:latin typeface="Franklin Gothic Medium" panose="020B0603020102020204" pitchFamily="34" charset="0"/>
                <a:ea typeface="微软雅黑" panose="020B0503020204020204" charset="-122"/>
              </a:defRPr>
            </a:lvl4pPr>
            <a:lvl5pPr marL="2057400" indent="-228600">
              <a:defRPr sz="1600">
                <a:solidFill>
                  <a:schemeClr val="tx1"/>
                </a:solidFill>
                <a:latin typeface="Franklin Gothic Medium" panose="020B0603020102020204" pitchFamily="34" charset="0"/>
                <a:ea typeface="微软雅黑" panose="020B0503020204020204" charset="-122"/>
              </a:defRPr>
            </a:lvl5pPr>
            <a:lvl6pPr marL="2514600" indent="-228600" eaLnBrk="0" fontAlgn="base" hangingPunct="0">
              <a:spcBef>
                <a:spcPct val="0"/>
              </a:spcBef>
              <a:spcAft>
                <a:spcPct val="0"/>
              </a:spcAft>
              <a:defRPr sz="1600">
                <a:solidFill>
                  <a:schemeClr val="tx1"/>
                </a:solidFill>
                <a:latin typeface="Franklin Gothic Medium" panose="020B0603020102020204" pitchFamily="34" charset="0"/>
                <a:ea typeface="微软雅黑" panose="020B0503020204020204" charset="-122"/>
              </a:defRPr>
            </a:lvl6pPr>
            <a:lvl7pPr marL="2971800" indent="-228600" eaLnBrk="0" fontAlgn="base" hangingPunct="0">
              <a:spcBef>
                <a:spcPct val="0"/>
              </a:spcBef>
              <a:spcAft>
                <a:spcPct val="0"/>
              </a:spcAft>
              <a:defRPr sz="1600">
                <a:solidFill>
                  <a:schemeClr val="tx1"/>
                </a:solidFill>
                <a:latin typeface="Franklin Gothic Medium" panose="020B0603020102020204" pitchFamily="34" charset="0"/>
                <a:ea typeface="微软雅黑" panose="020B0503020204020204" charset="-122"/>
              </a:defRPr>
            </a:lvl7pPr>
            <a:lvl8pPr marL="3429000" indent="-228600" eaLnBrk="0" fontAlgn="base" hangingPunct="0">
              <a:spcBef>
                <a:spcPct val="0"/>
              </a:spcBef>
              <a:spcAft>
                <a:spcPct val="0"/>
              </a:spcAft>
              <a:defRPr sz="1600">
                <a:solidFill>
                  <a:schemeClr val="tx1"/>
                </a:solidFill>
                <a:latin typeface="Franklin Gothic Medium" panose="020B0603020102020204" pitchFamily="34" charset="0"/>
                <a:ea typeface="微软雅黑" panose="020B0503020204020204" charset="-122"/>
              </a:defRPr>
            </a:lvl8pPr>
            <a:lvl9pPr marL="3886200" indent="-228600" eaLnBrk="0" fontAlgn="base" hangingPunct="0">
              <a:spcBef>
                <a:spcPct val="0"/>
              </a:spcBef>
              <a:spcAft>
                <a:spcPct val="0"/>
              </a:spcAft>
              <a:defRPr sz="1600">
                <a:solidFill>
                  <a:schemeClr val="tx1"/>
                </a:solidFill>
                <a:latin typeface="Franklin Gothic Medium" panose="020B0603020102020204" pitchFamily="34" charset="0"/>
                <a:ea typeface="微软雅黑" panose="020B0503020204020204" charset="-122"/>
              </a:defRPr>
            </a:lvl9pPr>
          </a:lstStyle>
          <a:p>
            <a:endParaRPr lang="zh-CN" altLang="en-US">
              <a:solidFill>
                <a:srgbClr val="FFFFFF"/>
              </a:solidFill>
              <a:latin typeface="Verdana" panose="020B0604030504040204" pitchFamily="34" charset="0"/>
              <a:ea typeface="宋体" panose="02010600030101010101" pitchFamily="2" charset="-122"/>
            </a:endParaRPr>
          </a:p>
        </p:txBody>
      </p:sp>
      <p:sp>
        <p:nvSpPr>
          <p:cNvPr id="20" name="六边形 2"/>
          <p:cNvSpPr>
            <a:spLocks noChangeArrowheads="1"/>
          </p:cNvSpPr>
          <p:nvPr>
            <p:custDataLst>
              <p:tags r:id="rId4"/>
            </p:custDataLst>
          </p:nvPr>
        </p:nvSpPr>
        <p:spPr bwMode="auto">
          <a:xfrm rot="16200000">
            <a:off x="731521" y="2559685"/>
            <a:ext cx="1352550" cy="1165225"/>
          </a:xfrm>
          <a:prstGeom prst="hexagon">
            <a:avLst>
              <a:gd name="adj" fmla="val 25016"/>
              <a:gd name="vf" fmla="val 115470"/>
            </a:avLst>
          </a:prstGeom>
          <a:solidFill>
            <a:srgbClr val="FA855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600">
                <a:solidFill>
                  <a:schemeClr val="tx1"/>
                </a:solidFill>
                <a:latin typeface="Franklin Gothic Medium" panose="020B0603020102020204" pitchFamily="34" charset="0"/>
                <a:ea typeface="微软雅黑" panose="020B0503020204020204" charset="-122"/>
              </a:defRPr>
            </a:lvl1pPr>
            <a:lvl2pPr marL="742950" indent="-285750">
              <a:defRPr sz="1600">
                <a:solidFill>
                  <a:schemeClr val="tx1"/>
                </a:solidFill>
                <a:latin typeface="Franklin Gothic Medium" panose="020B0603020102020204" pitchFamily="34" charset="0"/>
                <a:ea typeface="微软雅黑" panose="020B0503020204020204" charset="-122"/>
              </a:defRPr>
            </a:lvl2pPr>
            <a:lvl3pPr marL="1143000" indent="-228600">
              <a:defRPr sz="1600">
                <a:solidFill>
                  <a:schemeClr val="tx1"/>
                </a:solidFill>
                <a:latin typeface="Franklin Gothic Medium" panose="020B0603020102020204" pitchFamily="34" charset="0"/>
                <a:ea typeface="微软雅黑" panose="020B0503020204020204" charset="-122"/>
              </a:defRPr>
            </a:lvl3pPr>
            <a:lvl4pPr marL="1600200" indent="-228600">
              <a:defRPr sz="1600">
                <a:solidFill>
                  <a:schemeClr val="tx1"/>
                </a:solidFill>
                <a:latin typeface="Franklin Gothic Medium" panose="020B0603020102020204" pitchFamily="34" charset="0"/>
                <a:ea typeface="微软雅黑" panose="020B0503020204020204" charset="-122"/>
              </a:defRPr>
            </a:lvl4pPr>
            <a:lvl5pPr marL="2057400" indent="-228600">
              <a:defRPr sz="1600">
                <a:solidFill>
                  <a:schemeClr val="tx1"/>
                </a:solidFill>
                <a:latin typeface="Franklin Gothic Medium" panose="020B0603020102020204" pitchFamily="34" charset="0"/>
                <a:ea typeface="微软雅黑" panose="020B0503020204020204" charset="-122"/>
              </a:defRPr>
            </a:lvl5pPr>
            <a:lvl6pPr marL="2514600" indent="-228600" eaLnBrk="0" fontAlgn="base" hangingPunct="0">
              <a:spcBef>
                <a:spcPct val="0"/>
              </a:spcBef>
              <a:spcAft>
                <a:spcPct val="0"/>
              </a:spcAft>
              <a:defRPr sz="1600">
                <a:solidFill>
                  <a:schemeClr val="tx1"/>
                </a:solidFill>
                <a:latin typeface="Franklin Gothic Medium" panose="020B0603020102020204" pitchFamily="34" charset="0"/>
                <a:ea typeface="微软雅黑" panose="020B0503020204020204" charset="-122"/>
              </a:defRPr>
            </a:lvl6pPr>
            <a:lvl7pPr marL="2971800" indent="-228600" eaLnBrk="0" fontAlgn="base" hangingPunct="0">
              <a:spcBef>
                <a:spcPct val="0"/>
              </a:spcBef>
              <a:spcAft>
                <a:spcPct val="0"/>
              </a:spcAft>
              <a:defRPr sz="1600">
                <a:solidFill>
                  <a:schemeClr val="tx1"/>
                </a:solidFill>
                <a:latin typeface="Franklin Gothic Medium" panose="020B0603020102020204" pitchFamily="34" charset="0"/>
                <a:ea typeface="微软雅黑" panose="020B0503020204020204" charset="-122"/>
              </a:defRPr>
            </a:lvl7pPr>
            <a:lvl8pPr marL="3429000" indent="-228600" eaLnBrk="0" fontAlgn="base" hangingPunct="0">
              <a:spcBef>
                <a:spcPct val="0"/>
              </a:spcBef>
              <a:spcAft>
                <a:spcPct val="0"/>
              </a:spcAft>
              <a:defRPr sz="1600">
                <a:solidFill>
                  <a:schemeClr val="tx1"/>
                </a:solidFill>
                <a:latin typeface="Franklin Gothic Medium" panose="020B0603020102020204" pitchFamily="34" charset="0"/>
                <a:ea typeface="微软雅黑" panose="020B0503020204020204" charset="-122"/>
              </a:defRPr>
            </a:lvl8pPr>
            <a:lvl9pPr marL="3886200" indent="-228600" eaLnBrk="0" fontAlgn="base" hangingPunct="0">
              <a:spcBef>
                <a:spcPct val="0"/>
              </a:spcBef>
              <a:spcAft>
                <a:spcPct val="0"/>
              </a:spcAft>
              <a:defRPr sz="1600">
                <a:solidFill>
                  <a:schemeClr val="tx1"/>
                </a:solidFill>
                <a:latin typeface="Franklin Gothic Medium" panose="020B0603020102020204" pitchFamily="34" charset="0"/>
                <a:ea typeface="微软雅黑" panose="020B0503020204020204" charset="-122"/>
              </a:defRPr>
            </a:lvl9pPr>
          </a:lstStyle>
          <a:p>
            <a:endParaRPr lang="zh-CN" altLang="en-US">
              <a:solidFill>
                <a:srgbClr val="FFFFFF"/>
              </a:solidFill>
              <a:latin typeface="Verdana" panose="020B0604030504040204" pitchFamily="34" charset="0"/>
              <a:ea typeface="宋体" panose="02010600030101010101" pitchFamily="2" charset="-122"/>
            </a:endParaRPr>
          </a:p>
        </p:txBody>
      </p:sp>
      <p:sp>
        <p:nvSpPr>
          <p:cNvPr id="21" name="任意多边形 6"/>
          <p:cNvSpPr>
            <a:spLocks noChangeAspect="1" noChangeArrowheads="1"/>
          </p:cNvSpPr>
          <p:nvPr>
            <p:custDataLst>
              <p:tags r:id="rId5"/>
            </p:custDataLst>
          </p:nvPr>
        </p:nvSpPr>
        <p:spPr bwMode="auto">
          <a:xfrm rot="16200000">
            <a:off x="1844358" y="3086735"/>
            <a:ext cx="292100" cy="1165225"/>
          </a:xfrm>
          <a:custGeom>
            <a:avLst/>
            <a:gdLst>
              <a:gd name="T0" fmla="*/ 136838 w 623528"/>
              <a:gd name="T1" fmla="*/ 272624 h 2490148"/>
              <a:gd name="T2" fmla="*/ 217 w 623528"/>
              <a:gd name="T3" fmla="*/ 545248 h 2490148"/>
              <a:gd name="T4" fmla="*/ 0 w 623528"/>
              <a:gd name="T5" fmla="*/ 545248 h 2490148"/>
              <a:gd name="T6" fmla="*/ 0 w 623528"/>
              <a:gd name="T7" fmla="*/ 0 h 2490148"/>
              <a:gd name="T8" fmla="*/ 217 w 623528"/>
              <a:gd name="T9" fmla="*/ 0 h 24901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23528" h="2490148">
                <a:moveTo>
                  <a:pt x="623528" y="1245074"/>
                </a:moveTo>
                <a:lnTo>
                  <a:pt x="991" y="2490148"/>
                </a:lnTo>
                <a:lnTo>
                  <a:pt x="0" y="2490148"/>
                </a:lnTo>
                <a:lnTo>
                  <a:pt x="0" y="0"/>
                </a:lnTo>
                <a:lnTo>
                  <a:pt x="991" y="0"/>
                </a:lnTo>
                <a:lnTo>
                  <a:pt x="623528" y="1245074"/>
                </a:lnTo>
                <a:close/>
              </a:path>
            </a:pathLst>
          </a:custGeom>
          <a:solidFill>
            <a:srgbClr val="FADBDC">
              <a:alpha val="20000"/>
            </a:srgb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 name="文本框 21"/>
          <p:cNvSpPr txBox="1"/>
          <p:nvPr>
            <p:custDataLst>
              <p:tags r:id="rId6"/>
            </p:custDataLst>
          </p:nvPr>
        </p:nvSpPr>
        <p:spPr>
          <a:xfrm>
            <a:off x="871220" y="2907348"/>
            <a:ext cx="1076325" cy="612775"/>
          </a:xfrm>
          <a:prstGeom prst="rect">
            <a:avLst/>
          </a:prstGeom>
          <a:noFill/>
        </p:spPr>
        <p:txBody>
          <a:bodyPr lIns="0" tIns="0" rIns="0" bIns="0" anchor="ctr">
            <a:normAutofit fontScale="90000"/>
          </a:bodyPr>
          <a:lstStyle/>
          <a:p>
            <a:pPr algn="ctr">
              <a:defRPr/>
            </a:pPr>
            <a:r>
              <a:rPr lang="zh-CN" altLang="en-US" b="1" noProof="1">
                <a:solidFill>
                  <a:sysClr val="window" lastClr="FFFFFF"/>
                </a:solidFill>
                <a:effectLst>
                  <a:outerShdw blurRad="38100" dist="38100" dir="2700000" algn="tl">
                    <a:srgbClr val="000000">
                      <a:alpha val="43137"/>
                    </a:srgbClr>
                  </a:outerShdw>
                </a:effectLst>
                <a:sym typeface="+mn-ea"/>
              </a:rPr>
              <a:t>一级博士学位授予权</a:t>
            </a:r>
            <a:endParaRPr lang="da-DK" altLang="zh-CN" noProof="1">
              <a:solidFill>
                <a:sysClr val="window" lastClr="FFFFFF"/>
              </a:solidFill>
            </a:endParaRPr>
          </a:p>
        </p:txBody>
      </p:sp>
      <p:sp>
        <p:nvSpPr>
          <p:cNvPr id="23" name="任意多边形 12"/>
          <p:cNvSpPr>
            <a:spLocks noChangeArrowheads="1"/>
          </p:cNvSpPr>
          <p:nvPr>
            <p:custDataLst>
              <p:tags r:id="rId7"/>
            </p:custDataLst>
          </p:nvPr>
        </p:nvSpPr>
        <p:spPr bwMode="auto">
          <a:xfrm rot="16200000">
            <a:off x="677545" y="3091498"/>
            <a:ext cx="292100" cy="1168400"/>
          </a:xfrm>
          <a:custGeom>
            <a:avLst/>
            <a:gdLst>
              <a:gd name="T0" fmla="*/ 136838 w 623528"/>
              <a:gd name="T1" fmla="*/ 274112 h 2490148"/>
              <a:gd name="T2" fmla="*/ 217 w 623528"/>
              <a:gd name="T3" fmla="*/ 548224 h 2490148"/>
              <a:gd name="T4" fmla="*/ 0 w 623528"/>
              <a:gd name="T5" fmla="*/ 548224 h 2490148"/>
              <a:gd name="T6" fmla="*/ 0 w 623528"/>
              <a:gd name="T7" fmla="*/ 0 h 2490148"/>
              <a:gd name="T8" fmla="*/ 217 w 623528"/>
              <a:gd name="T9" fmla="*/ 0 h 24901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23528" h="2490148">
                <a:moveTo>
                  <a:pt x="623528" y="1245074"/>
                </a:moveTo>
                <a:lnTo>
                  <a:pt x="991" y="2490148"/>
                </a:lnTo>
                <a:lnTo>
                  <a:pt x="0" y="2490148"/>
                </a:lnTo>
                <a:lnTo>
                  <a:pt x="0" y="0"/>
                </a:lnTo>
                <a:lnTo>
                  <a:pt x="991" y="0"/>
                </a:lnTo>
                <a:lnTo>
                  <a:pt x="623528" y="1245074"/>
                </a:lnTo>
                <a:close/>
              </a:path>
            </a:pathLst>
          </a:custGeom>
          <a:solidFill>
            <a:srgbClr val="F5E8D8">
              <a:alpha val="20000"/>
            </a:srgb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4" name="任意多边形 13"/>
          <p:cNvSpPr>
            <a:spLocks noChangeAspect="1" noChangeArrowheads="1"/>
          </p:cNvSpPr>
          <p:nvPr>
            <p:custDataLst>
              <p:tags r:id="rId8"/>
            </p:custDataLst>
          </p:nvPr>
        </p:nvSpPr>
        <p:spPr bwMode="auto">
          <a:xfrm rot="5400000" flipV="1">
            <a:off x="1255395" y="3088323"/>
            <a:ext cx="292100" cy="1168400"/>
          </a:xfrm>
          <a:custGeom>
            <a:avLst/>
            <a:gdLst>
              <a:gd name="T0" fmla="*/ 136838 w 623528"/>
              <a:gd name="T1" fmla="*/ 274112 h 2490148"/>
              <a:gd name="T2" fmla="*/ 217 w 623528"/>
              <a:gd name="T3" fmla="*/ 548224 h 2490148"/>
              <a:gd name="T4" fmla="*/ 0 w 623528"/>
              <a:gd name="T5" fmla="*/ 548224 h 2490148"/>
              <a:gd name="T6" fmla="*/ 0 w 623528"/>
              <a:gd name="T7" fmla="*/ 0 h 2490148"/>
              <a:gd name="T8" fmla="*/ 217 w 623528"/>
              <a:gd name="T9" fmla="*/ 0 h 24901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23528" h="2490148">
                <a:moveTo>
                  <a:pt x="623528" y="1245074"/>
                </a:moveTo>
                <a:lnTo>
                  <a:pt x="991" y="2490148"/>
                </a:lnTo>
                <a:lnTo>
                  <a:pt x="0" y="2490148"/>
                </a:lnTo>
                <a:lnTo>
                  <a:pt x="0" y="0"/>
                </a:lnTo>
                <a:lnTo>
                  <a:pt x="991" y="0"/>
                </a:lnTo>
                <a:lnTo>
                  <a:pt x="623528" y="1245074"/>
                </a:lnTo>
                <a:close/>
              </a:path>
            </a:pathLst>
          </a:custGeom>
          <a:solidFill>
            <a:srgbClr val="FEE7DC">
              <a:alpha val="20000"/>
            </a:srgb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 name="文本框 24"/>
          <p:cNvSpPr txBox="1"/>
          <p:nvPr>
            <p:custDataLst>
              <p:tags r:id="rId9"/>
            </p:custDataLst>
          </p:nvPr>
        </p:nvSpPr>
        <p:spPr>
          <a:xfrm>
            <a:off x="287020" y="3824923"/>
            <a:ext cx="1076325" cy="612775"/>
          </a:xfrm>
          <a:prstGeom prst="rect">
            <a:avLst/>
          </a:prstGeom>
          <a:noFill/>
        </p:spPr>
        <p:txBody>
          <a:bodyPr lIns="0" tIns="0" rIns="0" bIns="0" anchor="ctr">
            <a:normAutofit fontScale="70000"/>
          </a:bodyPr>
          <a:lstStyle/>
          <a:p>
            <a:pPr algn="ctr">
              <a:defRPr/>
            </a:pPr>
            <a:r>
              <a:rPr lang="da-DK" altLang="zh-CN" b="1" noProof="1">
                <a:solidFill>
                  <a:sysClr val="window" lastClr="FFFFFF"/>
                </a:solidFill>
                <a:effectLst>
                  <a:outerShdw blurRad="38100" dist="38100" dir="2700000" algn="tl">
                    <a:srgbClr val="000000">
                      <a:alpha val="43137"/>
                    </a:srgbClr>
                  </a:outerShdw>
                </a:effectLst>
                <a:latin typeface="Times New Roman" panose="02020603050405020304" pitchFamily="18" charset="0"/>
              </a:rPr>
              <a:t>教育部全国高校第四轮学科评估获C+</a:t>
            </a:r>
            <a:endParaRPr lang="da-DK" altLang="zh-CN" b="1" noProof="1">
              <a:solidFill>
                <a:sysClr val="window" lastClr="FFFFFF"/>
              </a:solidFill>
              <a:effectLst>
                <a:outerShdw blurRad="38100" dist="38100" dir="2700000" algn="tl">
                  <a:srgbClr val="000000">
                    <a:alpha val="43137"/>
                  </a:srgbClr>
                </a:outerShdw>
              </a:effectLst>
              <a:latin typeface="Times New Roman" panose="02020603050405020304" pitchFamily="18" charset="0"/>
            </a:endParaRPr>
          </a:p>
        </p:txBody>
      </p:sp>
      <p:sp>
        <p:nvSpPr>
          <p:cNvPr id="26" name="文本框 25"/>
          <p:cNvSpPr txBox="1"/>
          <p:nvPr>
            <p:custDataLst>
              <p:tags r:id="rId10"/>
            </p:custDataLst>
          </p:nvPr>
        </p:nvSpPr>
        <p:spPr>
          <a:xfrm>
            <a:off x="1452245" y="3824923"/>
            <a:ext cx="1077913" cy="612775"/>
          </a:xfrm>
          <a:prstGeom prst="rect">
            <a:avLst/>
          </a:prstGeom>
          <a:noFill/>
        </p:spPr>
        <p:txBody>
          <a:bodyPr lIns="0" tIns="0" rIns="0" bIns="0" anchor="ctr">
            <a:normAutofit fontScale="77500" lnSpcReduction="20000"/>
          </a:bodyPr>
          <a:lstStyle/>
          <a:p>
            <a:pPr algn="ctr">
              <a:defRPr/>
            </a:pPr>
            <a:r>
              <a:rPr lang="da-DK" altLang="zh-CN" b="1" noProof="1">
                <a:solidFill>
                  <a:sysClr val="window" lastClr="FFFFFF"/>
                </a:solidFill>
                <a:effectLst>
                  <a:outerShdw blurRad="38100" dist="38100" dir="2700000" algn="tl">
                    <a:srgbClr val="000000">
                      <a:alpha val="43137"/>
                    </a:srgbClr>
                  </a:outerShdw>
                </a:effectLst>
                <a:latin typeface="Times New Roman" panose="02020603050405020304" pitchFamily="18" charset="0"/>
              </a:rPr>
              <a:t>安徽省国内一流学科（B类）奖补资金资助</a:t>
            </a:r>
            <a:endParaRPr lang="da-DK" altLang="zh-CN" b="1" noProof="1">
              <a:solidFill>
                <a:sysClr val="window" lastClr="FFFFFF"/>
              </a:solidFill>
              <a:effectLst>
                <a:outerShdw blurRad="38100" dist="38100" dir="2700000" algn="tl">
                  <a:srgbClr val="000000">
                    <a:alpha val="43137"/>
                  </a:srgbClr>
                </a:outerShdw>
              </a:effectLst>
              <a:latin typeface="Times New Roman" panose="02020603050405020304" pitchFamily="18" charset="0"/>
            </a:endParaRPr>
          </a:p>
        </p:txBody>
      </p:sp>
      <p:sp>
        <p:nvSpPr>
          <p:cNvPr id="27" name="六边形 18"/>
          <p:cNvSpPr>
            <a:spLocks noChangeArrowheads="1"/>
          </p:cNvSpPr>
          <p:nvPr>
            <p:custDataLst>
              <p:tags r:id="rId11"/>
            </p:custDataLst>
          </p:nvPr>
        </p:nvSpPr>
        <p:spPr bwMode="auto">
          <a:xfrm rot="16200000">
            <a:off x="1897539" y="2558892"/>
            <a:ext cx="1352550" cy="1166812"/>
          </a:xfrm>
          <a:prstGeom prst="hexagon">
            <a:avLst>
              <a:gd name="adj" fmla="val 24981"/>
              <a:gd name="vf" fmla="val 115470"/>
            </a:avLst>
          </a:prstGeom>
          <a:solidFill>
            <a:srgbClr val="FABD5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600">
                <a:solidFill>
                  <a:schemeClr val="tx1"/>
                </a:solidFill>
                <a:latin typeface="Franklin Gothic Medium" panose="020B0603020102020204" pitchFamily="34" charset="0"/>
                <a:ea typeface="微软雅黑" panose="020B0503020204020204" charset="-122"/>
              </a:defRPr>
            </a:lvl1pPr>
            <a:lvl2pPr marL="742950" indent="-285750">
              <a:defRPr sz="1600">
                <a:solidFill>
                  <a:schemeClr val="tx1"/>
                </a:solidFill>
                <a:latin typeface="Franklin Gothic Medium" panose="020B0603020102020204" pitchFamily="34" charset="0"/>
                <a:ea typeface="微软雅黑" panose="020B0503020204020204" charset="-122"/>
              </a:defRPr>
            </a:lvl2pPr>
            <a:lvl3pPr marL="1143000" indent="-228600">
              <a:defRPr sz="1600">
                <a:solidFill>
                  <a:schemeClr val="tx1"/>
                </a:solidFill>
                <a:latin typeface="Franklin Gothic Medium" panose="020B0603020102020204" pitchFamily="34" charset="0"/>
                <a:ea typeface="微软雅黑" panose="020B0503020204020204" charset="-122"/>
              </a:defRPr>
            </a:lvl3pPr>
            <a:lvl4pPr marL="1600200" indent="-228600">
              <a:defRPr sz="1600">
                <a:solidFill>
                  <a:schemeClr val="tx1"/>
                </a:solidFill>
                <a:latin typeface="Franklin Gothic Medium" panose="020B0603020102020204" pitchFamily="34" charset="0"/>
                <a:ea typeface="微软雅黑" panose="020B0503020204020204" charset="-122"/>
              </a:defRPr>
            </a:lvl4pPr>
            <a:lvl5pPr marL="2057400" indent="-228600">
              <a:defRPr sz="1600">
                <a:solidFill>
                  <a:schemeClr val="tx1"/>
                </a:solidFill>
                <a:latin typeface="Franklin Gothic Medium" panose="020B0603020102020204" pitchFamily="34" charset="0"/>
                <a:ea typeface="微软雅黑" panose="020B0503020204020204" charset="-122"/>
              </a:defRPr>
            </a:lvl5pPr>
            <a:lvl6pPr marL="2514600" indent="-228600" eaLnBrk="0" fontAlgn="base" hangingPunct="0">
              <a:spcBef>
                <a:spcPct val="0"/>
              </a:spcBef>
              <a:spcAft>
                <a:spcPct val="0"/>
              </a:spcAft>
              <a:defRPr sz="1600">
                <a:solidFill>
                  <a:schemeClr val="tx1"/>
                </a:solidFill>
                <a:latin typeface="Franklin Gothic Medium" panose="020B0603020102020204" pitchFamily="34" charset="0"/>
                <a:ea typeface="微软雅黑" panose="020B0503020204020204" charset="-122"/>
              </a:defRPr>
            </a:lvl6pPr>
            <a:lvl7pPr marL="2971800" indent="-228600" eaLnBrk="0" fontAlgn="base" hangingPunct="0">
              <a:spcBef>
                <a:spcPct val="0"/>
              </a:spcBef>
              <a:spcAft>
                <a:spcPct val="0"/>
              </a:spcAft>
              <a:defRPr sz="1600">
                <a:solidFill>
                  <a:schemeClr val="tx1"/>
                </a:solidFill>
                <a:latin typeface="Franklin Gothic Medium" panose="020B0603020102020204" pitchFamily="34" charset="0"/>
                <a:ea typeface="微软雅黑" panose="020B0503020204020204" charset="-122"/>
              </a:defRPr>
            </a:lvl7pPr>
            <a:lvl8pPr marL="3429000" indent="-228600" eaLnBrk="0" fontAlgn="base" hangingPunct="0">
              <a:spcBef>
                <a:spcPct val="0"/>
              </a:spcBef>
              <a:spcAft>
                <a:spcPct val="0"/>
              </a:spcAft>
              <a:defRPr sz="1600">
                <a:solidFill>
                  <a:schemeClr val="tx1"/>
                </a:solidFill>
                <a:latin typeface="Franklin Gothic Medium" panose="020B0603020102020204" pitchFamily="34" charset="0"/>
                <a:ea typeface="微软雅黑" panose="020B0503020204020204" charset="-122"/>
              </a:defRPr>
            </a:lvl8pPr>
            <a:lvl9pPr marL="3886200" indent="-228600" eaLnBrk="0" fontAlgn="base" hangingPunct="0">
              <a:spcBef>
                <a:spcPct val="0"/>
              </a:spcBef>
              <a:spcAft>
                <a:spcPct val="0"/>
              </a:spcAft>
              <a:defRPr sz="1600">
                <a:solidFill>
                  <a:schemeClr val="tx1"/>
                </a:solidFill>
                <a:latin typeface="Franklin Gothic Medium" panose="020B0603020102020204" pitchFamily="34" charset="0"/>
                <a:ea typeface="微软雅黑" panose="020B0503020204020204" charset="-122"/>
              </a:defRPr>
            </a:lvl9pPr>
          </a:lstStyle>
          <a:p>
            <a:endParaRPr lang="zh-CN" altLang="en-US">
              <a:solidFill>
                <a:srgbClr val="FFFFFF"/>
              </a:solidFill>
              <a:latin typeface="Verdana" panose="020B0604030504040204" pitchFamily="34" charset="0"/>
              <a:ea typeface="宋体" panose="02010600030101010101" pitchFamily="2" charset="-122"/>
            </a:endParaRPr>
          </a:p>
        </p:txBody>
      </p:sp>
      <p:sp>
        <p:nvSpPr>
          <p:cNvPr id="28" name="文本框 27"/>
          <p:cNvSpPr txBox="1"/>
          <p:nvPr>
            <p:custDataLst>
              <p:tags r:id="rId12"/>
            </p:custDataLst>
          </p:nvPr>
        </p:nvSpPr>
        <p:spPr>
          <a:xfrm>
            <a:off x="2036445" y="2907348"/>
            <a:ext cx="1076325" cy="612775"/>
          </a:xfrm>
          <a:prstGeom prst="rect">
            <a:avLst/>
          </a:prstGeom>
          <a:noFill/>
        </p:spPr>
        <p:txBody>
          <a:bodyPr lIns="0" tIns="0" rIns="0" bIns="0" anchor="ctr">
            <a:normAutofit fontScale="87500"/>
          </a:bodyPr>
          <a:lstStyle/>
          <a:p>
            <a:pPr algn="ctr">
              <a:defRPr/>
            </a:pPr>
            <a:r>
              <a:rPr lang="da-DK" altLang="zh-CN" b="1" noProof="1">
                <a:solidFill>
                  <a:sysClr val="window" lastClr="FFFFFF"/>
                </a:solidFill>
                <a:effectLst>
                  <a:outerShdw blurRad="38100" dist="38100" dir="2700000" algn="tl">
                    <a:srgbClr val="000000">
                      <a:alpha val="43137"/>
                    </a:srgbClr>
                  </a:outerShdw>
                </a:effectLst>
              </a:rPr>
              <a:t>一级硕士学位授予权</a:t>
            </a:r>
            <a:endParaRPr lang="da-DK" altLang="zh-CN" b="1" noProof="1">
              <a:solidFill>
                <a:sysClr val="window" lastClr="FFFFFF"/>
              </a:solidFill>
              <a:effectLst>
                <a:outerShdw blurRad="38100" dist="38100" dir="2700000" algn="tl">
                  <a:srgbClr val="000000">
                    <a:alpha val="43137"/>
                  </a:srgbClr>
                </a:outerShdw>
              </a:effectLst>
            </a:endParaRPr>
          </a:p>
        </p:txBody>
      </p:sp>
      <p:sp>
        <p:nvSpPr>
          <p:cNvPr id="29" name="任意多边形 21"/>
          <p:cNvSpPr>
            <a:spLocks noChangeAspect="1" noChangeArrowheads="1"/>
          </p:cNvSpPr>
          <p:nvPr>
            <p:custDataLst>
              <p:tags r:id="rId13"/>
            </p:custDataLst>
          </p:nvPr>
        </p:nvSpPr>
        <p:spPr bwMode="auto">
          <a:xfrm rot="5400000" flipV="1">
            <a:off x="2422208" y="3091497"/>
            <a:ext cx="292100" cy="1165225"/>
          </a:xfrm>
          <a:custGeom>
            <a:avLst/>
            <a:gdLst>
              <a:gd name="T0" fmla="*/ 136838 w 623528"/>
              <a:gd name="T1" fmla="*/ 272624 h 2490148"/>
              <a:gd name="T2" fmla="*/ 217 w 623528"/>
              <a:gd name="T3" fmla="*/ 545248 h 2490148"/>
              <a:gd name="T4" fmla="*/ 0 w 623528"/>
              <a:gd name="T5" fmla="*/ 545248 h 2490148"/>
              <a:gd name="T6" fmla="*/ 0 w 623528"/>
              <a:gd name="T7" fmla="*/ 0 h 2490148"/>
              <a:gd name="T8" fmla="*/ 217 w 623528"/>
              <a:gd name="T9" fmla="*/ 0 h 24901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23528" h="2490148">
                <a:moveTo>
                  <a:pt x="623528" y="1245074"/>
                </a:moveTo>
                <a:lnTo>
                  <a:pt x="991" y="2490148"/>
                </a:lnTo>
                <a:lnTo>
                  <a:pt x="0" y="2490148"/>
                </a:lnTo>
                <a:lnTo>
                  <a:pt x="0" y="0"/>
                </a:lnTo>
                <a:lnTo>
                  <a:pt x="991" y="0"/>
                </a:lnTo>
                <a:lnTo>
                  <a:pt x="623528" y="1245074"/>
                </a:lnTo>
                <a:close/>
              </a:path>
            </a:pathLst>
          </a:custGeom>
          <a:solidFill>
            <a:srgbClr val="FEF2DC">
              <a:alpha val="20000"/>
            </a:srgb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0" name="六边形 26"/>
          <p:cNvSpPr>
            <a:spLocks noChangeArrowheads="1"/>
          </p:cNvSpPr>
          <p:nvPr>
            <p:custDataLst>
              <p:tags r:id="rId14"/>
            </p:custDataLst>
          </p:nvPr>
        </p:nvSpPr>
        <p:spPr bwMode="auto">
          <a:xfrm rot="16200000">
            <a:off x="2480946" y="3616960"/>
            <a:ext cx="1352550" cy="1165225"/>
          </a:xfrm>
          <a:prstGeom prst="hexagon">
            <a:avLst>
              <a:gd name="adj" fmla="val 25016"/>
              <a:gd name="vf" fmla="val 115470"/>
            </a:avLst>
          </a:prstGeom>
          <a:solidFill>
            <a:srgbClr val="FA855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600">
                <a:solidFill>
                  <a:schemeClr val="tx1"/>
                </a:solidFill>
                <a:latin typeface="Franklin Gothic Medium" panose="020B0603020102020204" pitchFamily="34" charset="0"/>
                <a:ea typeface="微软雅黑" panose="020B0503020204020204" charset="-122"/>
              </a:defRPr>
            </a:lvl1pPr>
            <a:lvl2pPr marL="742950" indent="-285750">
              <a:defRPr sz="1600">
                <a:solidFill>
                  <a:schemeClr val="tx1"/>
                </a:solidFill>
                <a:latin typeface="Franklin Gothic Medium" panose="020B0603020102020204" pitchFamily="34" charset="0"/>
                <a:ea typeface="微软雅黑" panose="020B0503020204020204" charset="-122"/>
              </a:defRPr>
            </a:lvl2pPr>
            <a:lvl3pPr marL="1143000" indent="-228600">
              <a:defRPr sz="1600">
                <a:solidFill>
                  <a:schemeClr val="tx1"/>
                </a:solidFill>
                <a:latin typeface="Franklin Gothic Medium" panose="020B0603020102020204" pitchFamily="34" charset="0"/>
                <a:ea typeface="微软雅黑" panose="020B0503020204020204" charset="-122"/>
              </a:defRPr>
            </a:lvl3pPr>
            <a:lvl4pPr marL="1600200" indent="-228600">
              <a:defRPr sz="1600">
                <a:solidFill>
                  <a:schemeClr val="tx1"/>
                </a:solidFill>
                <a:latin typeface="Franklin Gothic Medium" panose="020B0603020102020204" pitchFamily="34" charset="0"/>
                <a:ea typeface="微软雅黑" panose="020B0503020204020204" charset="-122"/>
              </a:defRPr>
            </a:lvl4pPr>
            <a:lvl5pPr marL="2057400" indent="-228600">
              <a:defRPr sz="1600">
                <a:solidFill>
                  <a:schemeClr val="tx1"/>
                </a:solidFill>
                <a:latin typeface="Franklin Gothic Medium" panose="020B0603020102020204" pitchFamily="34" charset="0"/>
                <a:ea typeface="微软雅黑" panose="020B0503020204020204" charset="-122"/>
              </a:defRPr>
            </a:lvl5pPr>
            <a:lvl6pPr marL="2514600" indent="-228600" eaLnBrk="0" fontAlgn="base" hangingPunct="0">
              <a:spcBef>
                <a:spcPct val="0"/>
              </a:spcBef>
              <a:spcAft>
                <a:spcPct val="0"/>
              </a:spcAft>
              <a:defRPr sz="1600">
                <a:solidFill>
                  <a:schemeClr val="tx1"/>
                </a:solidFill>
                <a:latin typeface="Franklin Gothic Medium" panose="020B0603020102020204" pitchFamily="34" charset="0"/>
                <a:ea typeface="微软雅黑" panose="020B0503020204020204" charset="-122"/>
              </a:defRPr>
            </a:lvl6pPr>
            <a:lvl7pPr marL="2971800" indent="-228600" eaLnBrk="0" fontAlgn="base" hangingPunct="0">
              <a:spcBef>
                <a:spcPct val="0"/>
              </a:spcBef>
              <a:spcAft>
                <a:spcPct val="0"/>
              </a:spcAft>
              <a:defRPr sz="1600">
                <a:solidFill>
                  <a:schemeClr val="tx1"/>
                </a:solidFill>
                <a:latin typeface="Franklin Gothic Medium" panose="020B0603020102020204" pitchFamily="34" charset="0"/>
                <a:ea typeface="微软雅黑" panose="020B0503020204020204" charset="-122"/>
              </a:defRPr>
            </a:lvl7pPr>
            <a:lvl8pPr marL="3429000" indent="-228600" eaLnBrk="0" fontAlgn="base" hangingPunct="0">
              <a:spcBef>
                <a:spcPct val="0"/>
              </a:spcBef>
              <a:spcAft>
                <a:spcPct val="0"/>
              </a:spcAft>
              <a:defRPr sz="1600">
                <a:solidFill>
                  <a:schemeClr val="tx1"/>
                </a:solidFill>
                <a:latin typeface="Franklin Gothic Medium" panose="020B0603020102020204" pitchFamily="34" charset="0"/>
                <a:ea typeface="微软雅黑" panose="020B0503020204020204" charset="-122"/>
              </a:defRPr>
            </a:lvl8pPr>
            <a:lvl9pPr marL="3886200" indent="-228600" eaLnBrk="0" fontAlgn="base" hangingPunct="0">
              <a:spcBef>
                <a:spcPct val="0"/>
              </a:spcBef>
              <a:spcAft>
                <a:spcPct val="0"/>
              </a:spcAft>
              <a:defRPr sz="1600">
                <a:solidFill>
                  <a:schemeClr val="tx1"/>
                </a:solidFill>
                <a:latin typeface="Franklin Gothic Medium" panose="020B0603020102020204" pitchFamily="34" charset="0"/>
                <a:ea typeface="微软雅黑" panose="020B0503020204020204" charset="-122"/>
              </a:defRPr>
            </a:lvl9pPr>
          </a:lstStyle>
          <a:p>
            <a:endParaRPr lang="zh-CN" altLang="en-US">
              <a:solidFill>
                <a:srgbClr val="FFFFFF"/>
              </a:solidFill>
              <a:latin typeface="Verdana" panose="020B0604030504040204" pitchFamily="34" charset="0"/>
              <a:ea typeface="宋体" panose="02010600030101010101" pitchFamily="2" charset="-122"/>
            </a:endParaRPr>
          </a:p>
        </p:txBody>
      </p:sp>
      <p:sp>
        <p:nvSpPr>
          <p:cNvPr id="31" name="任意多边形 27"/>
          <p:cNvSpPr>
            <a:spLocks noChangeAspect="1" noChangeArrowheads="1"/>
          </p:cNvSpPr>
          <p:nvPr>
            <p:custDataLst>
              <p:tags r:id="rId15"/>
            </p:custDataLst>
          </p:nvPr>
        </p:nvSpPr>
        <p:spPr bwMode="auto">
          <a:xfrm rot="16200000">
            <a:off x="3011171" y="3086735"/>
            <a:ext cx="292100" cy="1165225"/>
          </a:xfrm>
          <a:custGeom>
            <a:avLst/>
            <a:gdLst>
              <a:gd name="T0" fmla="*/ 136838 w 623528"/>
              <a:gd name="T1" fmla="*/ 272624 h 2490148"/>
              <a:gd name="T2" fmla="*/ 217 w 623528"/>
              <a:gd name="T3" fmla="*/ 545248 h 2490148"/>
              <a:gd name="T4" fmla="*/ 0 w 623528"/>
              <a:gd name="T5" fmla="*/ 545248 h 2490148"/>
              <a:gd name="T6" fmla="*/ 0 w 623528"/>
              <a:gd name="T7" fmla="*/ 0 h 2490148"/>
              <a:gd name="T8" fmla="*/ 217 w 623528"/>
              <a:gd name="T9" fmla="*/ 0 h 24901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23528" h="2490148">
                <a:moveTo>
                  <a:pt x="623528" y="1245074"/>
                </a:moveTo>
                <a:lnTo>
                  <a:pt x="991" y="2490148"/>
                </a:lnTo>
                <a:lnTo>
                  <a:pt x="0" y="2490148"/>
                </a:lnTo>
                <a:lnTo>
                  <a:pt x="0" y="0"/>
                </a:lnTo>
                <a:lnTo>
                  <a:pt x="991" y="0"/>
                </a:lnTo>
                <a:lnTo>
                  <a:pt x="623528" y="1245074"/>
                </a:lnTo>
                <a:close/>
              </a:path>
            </a:pathLst>
          </a:custGeom>
          <a:solidFill>
            <a:srgbClr val="FEE7DC">
              <a:alpha val="20000"/>
            </a:srgb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2" name="文本框 31"/>
          <p:cNvSpPr txBox="1"/>
          <p:nvPr>
            <p:custDataLst>
              <p:tags r:id="rId16"/>
            </p:custDataLst>
          </p:nvPr>
        </p:nvSpPr>
        <p:spPr>
          <a:xfrm>
            <a:off x="2619058" y="3824923"/>
            <a:ext cx="1076325" cy="612775"/>
          </a:xfrm>
          <a:prstGeom prst="rect">
            <a:avLst/>
          </a:prstGeom>
          <a:noFill/>
        </p:spPr>
        <p:txBody>
          <a:bodyPr lIns="0" tIns="0" rIns="0" bIns="0" anchor="ctr">
            <a:normAutofit fontScale="65000" lnSpcReduction="20000"/>
          </a:bodyPr>
          <a:lstStyle/>
          <a:p>
            <a:pPr algn="ctr">
              <a:defRPr/>
            </a:pPr>
            <a:r>
              <a:rPr lang="da-DK" altLang="zh-CN" b="1" noProof="1">
                <a:solidFill>
                  <a:sysClr val="window" lastClr="FFFFFF"/>
                </a:solidFill>
                <a:effectLst>
                  <a:outerShdw blurRad="38100" dist="38100" dir="2700000" algn="tl">
                    <a:srgbClr val="000000">
                      <a:alpha val="43137"/>
                    </a:srgbClr>
                  </a:outerShdw>
                </a:effectLst>
                <a:latin typeface="Times New Roman" panose="02020603050405020304" pitchFamily="18" charset="0"/>
              </a:rPr>
              <a:t>结构工程、防灾减灾与防护工程二级学科为省级重点学科</a:t>
            </a:r>
            <a:endParaRPr lang="da-DK" altLang="zh-CN" b="1" noProof="1">
              <a:solidFill>
                <a:sysClr val="window" lastClr="FFFFFF"/>
              </a:solidFill>
              <a:effectLst>
                <a:outerShdw blurRad="38100" dist="38100" dir="2700000" algn="tl">
                  <a:srgbClr val="000000">
                    <a:alpha val="43137"/>
                  </a:srgbClr>
                </a:outerShdw>
              </a:effectLst>
              <a:latin typeface="Times New Roman" panose="02020603050405020304" pitchFamily="18" charset="0"/>
            </a:endParaRPr>
          </a:p>
        </p:txBody>
      </p:sp>
      <p:sp>
        <p:nvSpPr>
          <p:cNvPr id="33" name="文本框 32"/>
          <p:cNvSpPr txBox="1"/>
          <p:nvPr/>
        </p:nvSpPr>
        <p:spPr>
          <a:xfrm>
            <a:off x="1101974" y="4855121"/>
            <a:ext cx="1715163" cy="583565"/>
          </a:xfrm>
          <a:prstGeom prst="rect">
            <a:avLst/>
          </a:prstGeom>
          <a:noFill/>
        </p:spPr>
        <p:txBody>
          <a:bodyPr wrap="square">
            <a:spAutoFit/>
          </a:bodyPr>
          <a:lstStyle/>
          <a:p>
            <a:pPr algn="ctr"/>
            <a:r>
              <a:rPr lang="zh-CN" altLang="en-US" sz="1600" b="1"/>
              <a:t>土木工程学科</a:t>
            </a:r>
            <a:endParaRPr lang="zh-CN" altLang="en-US" sz="1600" b="1"/>
          </a:p>
          <a:p>
            <a:pPr algn="ctr"/>
            <a:r>
              <a:rPr lang="zh-CN" altLang="en-US" sz="1600" b="1"/>
              <a:t> 安徽省高峰学科</a:t>
            </a:r>
            <a:endParaRPr lang="zh-CN" altLang="en-US" sz="1600" b="1"/>
          </a:p>
        </p:txBody>
      </p:sp>
      <p:sp>
        <p:nvSpPr>
          <p:cNvPr id="6146" name="矩形 6145"/>
          <p:cNvSpPr/>
          <p:nvPr/>
        </p:nvSpPr>
        <p:spPr>
          <a:xfrm>
            <a:off x="612775" y="552450"/>
            <a:ext cx="6048375" cy="639763"/>
          </a:xfrm>
          <a:prstGeom prst="rect">
            <a:avLst/>
          </a:prstGeom>
          <a:noFill/>
          <a:ln w="9525">
            <a:noFill/>
            <a:miter/>
          </a:ln>
        </p:spPr>
        <p:txBody>
          <a:bodyPr anchor="b"/>
          <a:p>
            <a:pPr fontAlgn="base"/>
            <a:r>
              <a:rPr lang="zh-CN" altLang="en-US" sz="2800" b="1" strike="noStrike" noProof="1" dirty="0">
                <a:effectLst>
                  <a:outerShdw blurRad="38100" dist="38100" dir="2700000">
                    <a:srgbClr val="FFFFFF"/>
                  </a:outerShdw>
                </a:effectLst>
                <a:latin typeface="Arial" panose="020B0604020202020204" pitchFamily="34" charset="0"/>
                <a:ea typeface="楷体_GB2312" pitchFamily="1" charset="-122"/>
                <a:cs typeface="+mn-cs"/>
              </a:rPr>
              <a:t>（四）学科</a:t>
            </a:r>
            <a:r>
              <a:rPr lang="zh-CN" altLang="en-US" sz="2800" b="1" strike="noStrike" noProof="1" dirty="0">
                <a:solidFill>
                  <a:schemeClr val="accent6"/>
                </a:solidFill>
                <a:effectLst>
                  <a:outerShdw blurRad="38100" dist="38100" dir="2700000">
                    <a:srgbClr val="FFFFFF"/>
                  </a:outerShdw>
                </a:effectLst>
                <a:latin typeface="黑体" panose="02010609060101010101" pitchFamily="49" charset="-122"/>
                <a:ea typeface="黑体" panose="02010609060101010101" pitchFamily="49" charset="-122"/>
                <a:cs typeface="+mn-cs"/>
              </a:rPr>
              <a:t>建设</a:t>
            </a:r>
            <a:endParaRPr lang="zh-CN" altLang="en-US" sz="2800" b="1" strike="noStrike" noProof="1" dirty="0">
              <a:solidFill>
                <a:schemeClr val="accent6"/>
              </a:solidFill>
              <a:effectLst>
                <a:outerShdw blurRad="38100" dist="38100" dir="2700000">
                  <a:srgbClr val="FFFFFF"/>
                </a:outerShdw>
              </a:effectLst>
              <a:latin typeface="Arial" panose="020B0604020202020204" pitchFamily="34" charset="0"/>
              <a:ea typeface="楷体_GB2312" pitchFamily="1" charset="-122"/>
              <a:cs typeface="+mn-cs"/>
            </a:endParaRPr>
          </a:p>
        </p:txBody>
      </p:sp>
      <p:sp>
        <p:nvSpPr>
          <p:cNvPr id="2" name="矩形 1"/>
          <p:cNvSpPr/>
          <p:nvPr/>
        </p:nvSpPr>
        <p:spPr>
          <a:xfrm>
            <a:off x="611188" y="1557655"/>
            <a:ext cx="1743710" cy="368300"/>
          </a:xfrm>
          <a:prstGeom prst="rect">
            <a:avLst/>
          </a:prstGeom>
          <a:noFill/>
          <a:ln w="9525">
            <a:noFill/>
          </a:ln>
        </p:spPr>
        <p:txBody>
          <a:bodyPr wrap="none" anchor="t">
            <a:spAutoFit/>
          </a:bodyPr>
          <a:p>
            <a:pPr lvl="0" algn="l" fontAlgn="base">
              <a:buClrTx/>
              <a:buFont typeface="Wingdings" panose="05000000000000000000" pitchFamily="2" charset="2"/>
              <a:buChar char="Ø"/>
            </a:pPr>
            <a:r>
              <a:rPr lang="zh-CN" altLang="en-US" sz="1800" b="1" dirty="0">
                <a:solidFill>
                  <a:srgbClr val="CC0000"/>
                </a:solidFill>
                <a:effectLst>
                  <a:outerShdw blurRad="38100" dist="38100" dir="2700000">
                    <a:srgbClr val="000000"/>
                  </a:outerShdw>
                </a:effectLst>
                <a:sym typeface="+mn-ea"/>
              </a:rPr>
              <a:t>凝练</a:t>
            </a:r>
            <a:r>
              <a:rPr lang="zh-CN" altLang="en-US" sz="1800" b="1" strike="noStrike" noProof="1" dirty="0">
                <a:solidFill>
                  <a:srgbClr val="CC0000"/>
                </a:solidFill>
                <a:effectLst>
                  <a:outerShdw blurRad="38100" dist="38100" dir="2700000">
                    <a:srgbClr val="000000"/>
                  </a:outerShdw>
                </a:effectLst>
                <a:latin typeface="Arial" panose="020B0604020202020204" pitchFamily="34" charset="0"/>
                <a:ea typeface="宋体" panose="02010600030101010101" pitchFamily="2" charset="-122"/>
              </a:rPr>
              <a:t>学科方向</a:t>
            </a:r>
            <a:endParaRPr lang="zh-CN" altLang="en-US" sz="1800" b="1" strike="noStrike" noProof="1" dirty="0">
              <a:solidFill>
                <a:srgbClr val="CC0000"/>
              </a:solidFill>
              <a:effectLst>
                <a:outerShdw blurRad="38100" dist="38100" dir="2700000">
                  <a:srgbClr val="000000"/>
                </a:outerShdw>
              </a:effectLst>
              <a:latin typeface="Arial" panose="020B0604020202020204" pitchFamily="34" charset="0"/>
              <a:ea typeface="宋体" panose="02010600030101010101" pitchFamily="2" charset="-122"/>
            </a:endParaRPr>
          </a:p>
        </p:txBody>
      </p:sp>
      <p:sp>
        <p:nvSpPr>
          <p:cNvPr id="3" name="文本框 2"/>
          <p:cNvSpPr txBox="1"/>
          <p:nvPr/>
        </p:nvSpPr>
        <p:spPr>
          <a:xfrm>
            <a:off x="4723952" y="3104867"/>
            <a:ext cx="1615736" cy="368300"/>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zh-CN" altLang="en-US" b="1" dirty="0" smtClean="0">
                <a:solidFill>
                  <a:schemeClr val="accent6"/>
                </a:solidFill>
              </a:rPr>
              <a:t>结构工程</a:t>
            </a:r>
            <a:endParaRPr lang="zh-CN" altLang="en-US" b="1" dirty="0" smtClean="0">
              <a:solidFill>
                <a:schemeClr val="accent6"/>
              </a:solidFill>
            </a:endParaRPr>
          </a:p>
        </p:txBody>
      </p:sp>
      <p:sp>
        <p:nvSpPr>
          <p:cNvPr id="6" name="文本框 5"/>
          <p:cNvSpPr txBox="1"/>
          <p:nvPr/>
        </p:nvSpPr>
        <p:spPr>
          <a:xfrm>
            <a:off x="4723952" y="3769284"/>
            <a:ext cx="1615736" cy="368300"/>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defPPr>
              <a:defRPr lang="zh-CN"/>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en-US" b="1" dirty="0" smtClean="0">
                <a:solidFill>
                  <a:schemeClr val="accent6"/>
                </a:solidFill>
              </a:rPr>
              <a:t>岩土工程</a:t>
            </a:r>
            <a:endParaRPr lang="zh-CN" altLang="en-US" b="1" dirty="0" smtClean="0">
              <a:solidFill>
                <a:schemeClr val="accent6"/>
              </a:solidFill>
            </a:endParaRPr>
          </a:p>
        </p:txBody>
      </p:sp>
      <p:sp>
        <p:nvSpPr>
          <p:cNvPr id="7" name="文本框 6"/>
          <p:cNvSpPr txBox="1"/>
          <p:nvPr/>
        </p:nvSpPr>
        <p:spPr>
          <a:xfrm>
            <a:off x="4723952" y="4449067"/>
            <a:ext cx="1615737" cy="368300"/>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defPPr>
              <a:defRPr lang="zh-CN"/>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en-US" b="1" dirty="0" smtClean="0">
                <a:solidFill>
                  <a:schemeClr val="accent6"/>
                </a:solidFill>
              </a:rPr>
              <a:t>市政工程</a:t>
            </a:r>
            <a:endParaRPr lang="zh-CN" altLang="en-US" b="1" dirty="0" smtClean="0">
              <a:solidFill>
                <a:schemeClr val="accent6"/>
              </a:solidFill>
            </a:endParaRPr>
          </a:p>
        </p:txBody>
      </p:sp>
      <p:sp>
        <p:nvSpPr>
          <p:cNvPr id="8" name="文本框 7"/>
          <p:cNvSpPr txBox="1"/>
          <p:nvPr/>
        </p:nvSpPr>
        <p:spPr>
          <a:xfrm>
            <a:off x="4723952" y="5128851"/>
            <a:ext cx="1615737" cy="368300"/>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defPPr>
              <a:defRPr lang="zh-CN"/>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en-US" b="1" dirty="0" smtClean="0">
                <a:solidFill>
                  <a:schemeClr val="accent6"/>
                </a:solidFill>
              </a:rPr>
              <a:t>土木工程材料</a:t>
            </a:r>
            <a:endParaRPr lang="zh-CN" altLang="en-US" b="1" dirty="0" smtClean="0">
              <a:solidFill>
                <a:schemeClr val="accent6"/>
              </a:solidFill>
            </a:endParaRPr>
          </a:p>
        </p:txBody>
      </p:sp>
      <p:sp>
        <p:nvSpPr>
          <p:cNvPr id="10" name="文本框 9"/>
          <p:cNvSpPr txBox="1"/>
          <p:nvPr/>
        </p:nvSpPr>
        <p:spPr>
          <a:xfrm>
            <a:off x="6870700" y="3065145"/>
            <a:ext cx="1833245" cy="36830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algn="ctr"/>
            <a:r>
              <a:rPr lang="zh-CN" altLang="en-US" dirty="0">
                <a:solidFill>
                  <a:schemeClr val="bg1"/>
                </a:solidFill>
              </a:rPr>
              <a:t>装配式建筑</a:t>
            </a:r>
            <a:endParaRPr lang="zh-CN" altLang="en-US" dirty="0">
              <a:solidFill>
                <a:schemeClr val="bg1"/>
              </a:solidFill>
            </a:endParaRPr>
          </a:p>
        </p:txBody>
      </p:sp>
      <p:sp>
        <p:nvSpPr>
          <p:cNvPr id="11" name="文本框 10"/>
          <p:cNvSpPr txBox="1"/>
          <p:nvPr/>
        </p:nvSpPr>
        <p:spPr>
          <a:xfrm>
            <a:off x="6870700" y="3750310"/>
            <a:ext cx="1833245" cy="36830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algn="ctr"/>
            <a:r>
              <a:rPr lang="zh-CN" altLang="en-US" dirty="0">
                <a:solidFill>
                  <a:schemeClr val="bg1"/>
                </a:solidFill>
              </a:rPr>
              <a:t>城市轨道交通</a:t>
            </a:r>
            <a:endParaRPr lang="zh-CN" altLang="en-US" dirty="0">
              <a:solidFill>
                <a:schemeClr val="bg1"/>
              </a:solidFill>
            </a:endParaRPr>
          </a:p>
        </p:txBody>
      </p:sp>
      <p:sp>
        <p:nvSpPr>
          <p:cNvPr id="12" name="文本框 11"/>
          <p:cNvSpPr txBox="1"/>
          <p:nvPr/>
        </p:nvSpPr>
        <p:spPr>
          <a:xfrm>
            <a:off x="6878955" y="4374515"/>
            <a:ext cx="1824355" cy="36830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defPPr>
              <a:defRPr lang="zh-CN"/>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en-US" dirty="0">
                <a:solidFill>
                  <a:schemeClr val="bg1"/>
                </a:solidFill>
              </a:rPr>
              <a:t>深部地下工程</a:t>
            </a:r>
            <a:endParaRPr lang="zh-CN" altLang="en-US" dirty="0">
              <a:solidFill>
                <a:schemeClr val="bg1"/>
              </a:solidFill>
            </a:endParaRPr>
          </a:p>
        </p:txBody>
      </p:sp>
      <p:sp>
        <p:nvSpPr>
          <p:cNvPr id="13" name="文本框 12"/>
          <p:cNvSpPr txBox="1"/>
          <p:nvPr/>
        </p:nvSpPr>
        <p:spPr>
          <a:xfrm>
            <a:off x="6878955" y="5058410"/>
            <a:ext cx="1824990" cy="36830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defPPr>
              <a:defRPr lang="zh-CN"/>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zh-CN" dirty="0">
                <a:solidFill>
                  <a:schemeClr val="bg1"/>
                </a:solidFill>
              </a:rPr>
              <a:t>建筑防灾减灾</a:t>
            </a:r>
            <a:endParaRPr lang="zh-CN" altLang="zh-CN" dirty="0">
              <a:solidFill>
                <a:schemeClr val="bg1"/>
              </a:solidFill>
            </a:endParaRPr>
          </a:p>
        </p:txBody>
      </p:sp>
      <p:sp>
        <p:nvSpPr>
          <p:cNvPr id="16" name="箭头: 右 5"/>
          <p:cNvSpPr/>
          <p:nvPr/>
        </p:nvSpPr>
        <p:spPr>
          <a:xfrm>
            <a:off x="6443345" y="3645535"/>
            <a:ext cx="366395" cy="62992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圆角 31"/>
          <p:cNvSpPr/>
          <p:nvPr/>
        </p:nvSpPr>
        <p:spPr>
          <a:xfrm>
            <a:off x="4723952" y="2077259"/>
            <a:ext cx="1692787" cy="52612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ln w="0"/>
                <a:solidFill>
                  <a:schemeClr val="tx1"/>
                </a:solidFill>
                <a:effectLst>
                  <a:outerShdw blurRad="38100" dist="19050" dir="2700000" algn="tl" rotWithShape="0">
                    <a:schemeClr val="dk1">
                      <a:alpha val="40000"/>
                    </a:schemeClr>
                  </a:outerShdw>
                </a:effectLst>
              </a:rPr>
              <a:t>学科方向</a:t>
            </a:r>
            <a:endParaRPr lang="zh-CN" altLang="en-US" b="1" dirty="0" smtClean="0">
              <a:ln w="0"/>
              <a:solidFill>
                <a:schemeClr val="tx1"/>
              </a:solidFill>
              <a:effectLst>
                <a:outerShdw blurRad="38100" dist="19050" dir="2700000" algn="tl" rotWithShape="0">
                  <a:schemeClr val="dk1">
                    <a:alpha val="40000"/>
                  </a:schemeClr>
                </a:outerShdw>
              </a:effectLst>
            </a:endParaRPr>
          </a:p>
        </p:txBody>
      </p:sp>
      <p:sp>
        <p:nvSpPr>
          <p:cNvPr id="5" name="矩形: 圆角 32"/>
          <p:cNvSpPr/>
          <p:nvPr/>
        </p:nvSpPr>
        <p:spPr>
          <a:xfrm>
            <a:off x="6947484" y="2077373"/>
            <a:ext cx="1692787" cy="52612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ln w="0"/>
                <a:solidFill>
                  <a:schemeClr val="tx1"/>
                </a:solidFill>
                <a:effectLst>
                  <a:outerShdw blurRad="38100" dist="19050" dir="2700000" algn="tl" rotWithShape="0">
                    <a:schemeClr val="dk1">
                      <a:alpha val="40000"/>
                    </a:schemeClr>
                  </a:outerShdw>
                </a:effectLst>
              </a:rPr>
              <a:t>研究特色</a:t>
            </a:r>
            <a:endParaRPr lang="zh-CN" altLang="en-US" b="1" dirty="0" smtClean="0">
              <a:ln w="0"/>
              <a:solidFill>
                <a:schemeClr val="tx1"/>
              </a:solidFill>
              <a:effectLst>
                <a:outerShdw blurRad="38100" dist="19050" dir="2700000" algn="tl" rotWithShape="0">
                  <a:schemeClr val="dk1">
                    <a:alpha val="40000"/>
                  </a:schemeClr>
                </a:outerShdw>
              </a:effectLst>
            </a:endParaRPr>
          </a:p>
        </p:txBody>
      </p:sp>
      <p:sp>
        <p:nvSpPr>
          <p:cNvPr id="9" name="箭头: 右 5"/>
          <p:cNvSpPr/>
          <p:nvPr/>
        </p:nvSpPr>
        <p:spPr>
          <a:xfrm>
            <a:off x="4253230" y="3619500"/>
            <a:ext cx="366395" cy="62992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Ovr>
    <a:masterClrMapping/>
  </p:clrMapOvr>
  <p:transition advClick="0">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nvSpPr>
        <p:spPr>
          <a:xfrm>
            <a:off x="360503" y="3991874"/>
            <a:ext cx="1817090" cy="368300"/>
          </a:xfrm>
          <a:prstGeom prst="rect">
            <a:avLst/>
          </a:prstGeom>
          <a:noFill/>
        </p:spPr>
        <p:txBody>
          <a:bodyPr wrap="square" rtlCol="0">
            <a:spAutoFit/>
          </a:bodyPr>
          <a:lstStyle/>
          <a:p>
            <a:pPr algn="ctr"/>
            <a:r>
              <a:rPr lang="zh-CN" altLang="zh-CN" sz="1800" b="1">
                <a:solidFill>
                  <a:schemeClr val="tx1">
                    <a:lumMod val="85000"/>
                    <a:lumOff val="15000"/>
                  </a:schemeClr>
                </a:solidFill>
              </a:rPr>
              <a:t>结构工程</a:t>
            </a:r>
            <a:endParaRPr lang="zh-CN" altLang="en-US" sz="1800" b="1" dirty="0">
              <a:solidFill>
                <a:schemeClr val="tx1">
                  <a:lumMod val="85000"/>
                  <a:lumOff val="15000"/>
                </a:schemeClr>
              </a:solidFill>
            </a:endParaRPr>
          </a:p>
        </p:txBody>
      </p:sp>
      <p:sp>
        <p:nvSpPr>
          <p:cNvPr id="15" name="文本框 14"/>
          <p:cNvSpPr txBox="1"/>
          <p:nvPr/>
        </p:nvSpPr>
        <p:spPr>
          <a:xfrm>
            <a:off x="2542480" y="4014093"/>
            <a:ext cx="1817090" cy="368300"/>
          </a:xfrm>
          <a:prstGeom prst="rect">
            <a:avLst/>
          </a:prstGeom>
          <a:noFill/>
        </p:spPr>
        <p:txBody>
          <a:bodyPr wrap="square" rtlCol="0">
            <a:spAutoFit/>
          </a:bodyPr>
          <a:lstStyle/>
          <a:p>
            <a:pPr algn="ctr"/>
            <a:r>
              <a:rPr lang="zh-CN" altLang="zh-CN" sz="1800" b="1">
                <a:solidFill>
                  <a:schemeClr val="tx1">
                    <a:lumMod val="85000"/>
                    <a:lumOff val="15000"/>
                  </a:schemeClr>
                </a:solidFill>
              </a:rPr>
              <a:t>岩土工程</a:t>
            </a:r>
            <a:endParaRPr lang="zh-CN" altLang="en-US" sz="1800" b="1" dirty="0">
              <a:solidFill>
                <a:schemeClr val="tx1">
                  <a:lumMod val="85000"/>
                  <a:lumOff val="15000"/>
                </a:schemeClr>
              </a:solidFill>
            </a:endParaRPr>
          </a:p>
        </p:txBody>
      </p:sp>
      <p:sp>
        <p:nvSpPr>
          <p:cNvPr id="16" name="文本框 15"/>
          <p:cNvSpPr txBox="1"/>
          <p:nvPr/>
        </p:nvSpPr>
        <p:spPr>
          <a:xfrm>
            <a:off x="4868534" y="4014093"/>
            <a:ext cx="1817090" cy="368300"/>
          </a:xfrm>
          <a:prstGeom prst="rect">
            <a:avLst/>
          </a:prstGeom>
          <a:noFill/>
        </p:spPr>
        <p:txBody>
          <a:bodyPr wrap="square" rtlCol="0">
            <a:spAutoFit/>
          </a:bodyPr>
          <a:lstStyle/>
          <a:p>
            <a:pPr algn="ctr"/>
            <a:r>
              <a:rPr lang="zh-CN" altLang="en-US" sz="1800" b="1">
                <a:solidFill>
                  <a:schemeClr val="tx1">
                    <a:lumMod val="85000"/>
                    <a:lumOff val="15000"/>
                  </a:schemeClr>
                </a:solidFill>
              </a:rPr>
              <a:t>市政工程</a:t>
            </a:r>
            <a:endParaRPr lang="zh-CN" altLang="en-US" sz="1800" b="1" dirty="0">
              <a:solidFill>
                <a:schemeClr val="tx1">
                  <a:lumMod val="85000"/>
                  <a:lumOff val="15000"/>
                </a:schemeClr>
              </a:solidFill>
            </a:endParaRPr>
          </a:p>
        </p:txBody>
      </p:sp>
      <p:sp>
        <p:nvSpPr>
          <p:cNvPr id="17" name="文本框 16"/>
          <p:cNvSpPr txBox="1"/>
          <p:nvPr/>
        </p:nvSpPr>
        <p:spPr>
          <a:xfrm>
            <a:off x="6890690" y="4015268"/>
            <a:ext cx="1817090" cy="368300"/>
          </a:xfrm>
          <a:prstGeom prst="rect">
            <a:avLst/>
          </a:prstGeom>
          <a:noFill/>
        </p:spPr>
        <p:txBody>
          <a:bodyPr wrap="square" rtlCol="0">
            <a:spAutoFit/>
          </a:bodyPr>
          <a:lstStyle/>
          <a:p>
            <a:pPr algn="ctr"/>
            <a:r>
              <a:rPr lang="zh-CN" altLang="en-US" sz="1800" b="1">
                <a:solidFill>
                  <a:schemeClr val="tx1">
                    <a:lumMod val="85000"/>
                    <a:lumOff val="15000"/>
                  </a:schemeClr>
                </a:solidFill>
              </a:rPr>
              <a:t>土木工程材料</a:t>
            </a:r>
            <a:endParaRPr lang="zh-CN" altLang="en-US" sz="1800" b="1" dirty="0">
              <a:solidFill>
                <a:schemeClr val="tx1">
                  <a:lumMod val="85000"/>
                  <a:lumOff val="15000"/>
                </a:schemeClr>
              </a:solidFill>
            </a:endParaRPr>
          </a:p>
        </p:txBody>
      </p:sp>
      <p:sp>
        <p:nvSpPr>
          <p:cNvPr id="19" name="文本框 18"/>
          <p:cNvSpPr txBox="1"/>
          <p:nvPr/>
        </p:nvSpPr>
        <p:spPr>
          <a:xfrm>
            <a:off x="808291" y="4387845"/>
            <a:ext cx="7954962" cy="1322070"/>
          </a:xfrm>
          <a:prstGeom prst="rect">
            <a:avLst/>
          </a:prstGeom>
          <a:noFill/>
        </p:spPr>
        <p:txBody>
          <a:bodyPr wrap="square">
            <a:spAutoFit/>
          </a:bodyPr>
          <a:lstStyle/>
          <a:p>
            <a:pPr marR="0" indent="457200" defTabSz="914400">
              <a:lnSpc>
                <a:spcPts val="3200"/>
              </a:lnSpc>
              <a:buClrTx/>
              <a:buSzTx/>
              <a:buFont typeface="Arial" panose="020B0604020202020204" pitchFamily="34" charset="0"/>
              <a:defRPr/>
            </a:pPr>
            <a:r>
              <a:rPr kumimoji="0" lang="zh-CN" altLang="zh-CN" sz="1800" baseline="0" noProof="0">
                <a:effectLst>
                  <a:outerShdw blurRad="38100" dist="38100" dir="2700000" algn="tl">
                    <a:srgbClr val="000000">
                      <a:alpha val="43137"/>
                    </a:srgbClr>
                  </a:outerShdw>
                </a:effectLst>
                <a:latin typeface="宋体" panose="02010600030101010101" pitchFamily="2" charset="-122"/>
                <a:cs typeface="+mn-cs"/>
              </a:rPr>
              <a:t>重点开展</a:t>
            </a:r>
            <a:r>
              <a:rPr kumimoji="0" lang="zh-CN" altLang="zh-CN" sz="1800" baseline="0" noProof="0">
                <a:solidFill>
                  <a:schemeClr val="accent6"/>
                </a:solidFill>
                <a:effectLst>
                  <a:outerShdw blurRad="38100" dist="38100" dir="2700000" algn="tl">
                    <a:srgbClr val="000000">
                      <a:alpha val="43137"/>
                    </a:srgbClr>
                  </a:outerShdw>
                </a:effectLst>
                <a:latin typeface="宋体" panose="02010600030101010101" pitchFamily="2" charset="-122"/>
                <a:cs typeface="+mn-cs"/>
              </a:rPr>
              <a:t>结构工程</a:t>
            </a:r>
            <a:r>
              <a:rPr kumimoji="0" lang="zh-CN" altLang="zh-CN" sz="1800" baseline="0" noProof="0">
                <a:effectLst>
                  <a:outerShdw blurRad="38100" dist="38100" dir="2700000" algn="tl">
                    <a:srgbClr val="000000">
                      <a:alpha val="43137"/>
                    </a:srgbClr>
                  </a:outerShdw>
                </a:effectLst>
                <a:latin typeface="宋体" panose="02010600030101010101" pitchFamily="2" charset="-122"/>
                <a:cs typeface="+mn-cs"/>
              </a:rPr>
              <a:t>、</a:t>
            </a:r>
            <a:r>
              <a:rPr kumimoji="0" lang="zh-CN" altLang="zh-CN" sz="1800" baseline="0" noProof="0">
                <a:solidFill>
                  <a:schemeClr val="accent6"/>
                </a:solidFill>
                <a:effectLst>
                  <a:outerShdw blurRad="38100" dist="38100" dir="2700000" algn="tl">
                    <a:srgbClr val="000000">
                      <a:alpha val="43137"/>
                    </a:srgbClr>
                  </a:outerShdw>
                </a:effectLst>
                <a:latin typeface="宋体" panose="02010600030101010101" pitchFamily="2" charset="-122"/>
                <a:cs typeface="+mn-cs"/>
              </a:rPr>
              <a:t>岩土工程</a:t>
            </a:r>
            <a:r>
              <a:rPr kumimoji="0" lang="zh-CN" altLang="zh-CN" sz="1800" baseline="0" noProof="0">
                <a:effectLst>
                  <a:outerShdw blurRad="38100" dist="38100" dir="2700000" algn="tl">
                    <a:srgbClr val="000000">
                      <a:alpha val="43137"/>
                    </a:srgbClr>
                  </a:outerShdw>
                </a:effectLst>
                <a:latin typeface="宋体" panose="02010600030101010101" pitchFamily="2" charset="-122"/>
                <a:cs typeface="+mn-cs"/>
              </a:rPr>
              <a:t>、</a:t>
            </a:r>
            <a:r>
              <a:rPr kumimoji="0" lang="zh-CN" altLang="zh-CN" sz="1800" baseline="0" noProof="0">
                <a:solidFill>
                  <a:schemeClr val="accent6"/>
                </a:solidFill>
                <a:effectLst>
                  <a:outerShdw blurRad="38100" dist="38100" dir="2700000" algn="tl">
                    <a:srgbClr val="000000">
                      <a:alpha val="43137"/>
                    </a:srgbClr>
                  </a:outerShdw>
                </a:effectLst>
                <a:latin typeface="宋体" panose="02010600030101010101" pitchFamily="2" charset="-122"/>
                <a:cs typeface="+mn-cs"/>
              </a:rPr>
              <a:t>市政工程</a:t>
            </a:r>
            <a:r>
              <a:rPr kumimoji="0" lang="zh-CN" altLang="zh-CN" sz="1800" baseline="0" noProof="0">
                <a:effectLst>
                  <a:outerShdw blurRad="38100" dist="38100" dir="2700000" algn="tl">
                    <a:srgbClr val="000000">
                      <a:alpha val="43137"/>
                    </a:srgbClr>
                  </a:outerShdw>
                </a:effectLst>
                <a:latin typeface="宋体" panose="02010600030101010101" pitchFamily="2" charset="-122"/>
                <a:cs typeface="+mn-cs"/>
              </a:rPr>
              <a:t>以及</a:t>
            </a:r>
            <a:r>
              <a:rPr kumimoji="0" lang="zh-CN" altLang="zh-CN" sz="1800" baseline="0" noProof="0">
                <a:solidFill>
                  <a:schemeClr val="accent6"/>
                </a:solidFill>
                <a:effectLst>
                  <a:outerShdw blurRad="38100" dist="38100" dir="2700000" algn="tl">
                    <a:srgbClr val="000000">
                      <a:alpha val="43137"/>
                    </a:srgbClr>
                  </a:outerShdw>
                </a:effectLst>
                <a:latin typeface="宋体" panose="02010600030101010101" pitchFamily="2" charset="-122"/>
                <a:cs typeface="+mn-cs"/>
              </a:rPr>
              <a:t>土木工程材料</a:t>
            </a:r>
            <a:r>
              <a:rPr kumimoji="0" lang="zh-CN" altLang="zh-CN" sz="1800" baseline="0" noProof="0">
                <a:effectLst>
                  <a:outerShdw blurRad="38100" dist="38100" dir="2700000" algn="tl">
                    <a:srgbClr val="000000">
                      <a:alpha val="43137"/>
                    </a:srgbClr>
                  </a:outerShdw>
                </a:effectLst>
                <a:latin typeface="宋体" panose="02010600030101010101" pitchFamily="2" charset="-122"/>
                <a:cs typeface="+mn-cs"/>
              </a:rPr>
              <a:t>等领域</a:t>
            </a:r>
            <a:r>
              <a:rPr kumimoji="0" lang="zh-CN" altLang="zh-CN" sz="1800" b="1" baseline="0" noProof="0">
                <a:effectLst>
                  <a:outerShdw blurRad="38100" dist="38100" dir="2700000" algn="tl">
                    <a:srgbClr val="000000">
                      <a:alpha val="43137"/>
                    </a:srgbClr>
                  </a:outerShdw>
                </a:effectLst>
                <a:latin typeface="宋体" panose="02010600030101010101" pitchFamily="2" charset="-122"/>
                <a:cs typeface="+mn-cs"/>
              </a:rPr>
              <a:t>理论与关键技术研究</a:t>
            </a:r>
            <a:r>
              <a:rPr kumimoji="0" lang="zh-CN" altLang="zh-CN" sz="1800" baseline="0" noProof="0">
                <a:effectLst>
                  <a:outerShdw blurRad="38100" dist="38100" dir="2700000" algn="tl">
                    <a:srgbClr val="000000">
                      <a:alpha val="43137"/>
                    </a:srgbClr>
                  </a:outerShdw>
                </a:effectLst>
                <a:latin typeface="宋体" panose="02010600030101010101" pitchFamily="2" charset="-122"/>
                <a:cs typeface="+mn-cs"/>
              </a:rPr>
              <a:t>，将本学科建设成为</a:t>
            </a:r>
            <a:r>
              <a:rPr kumimoji="0" lang="zh-CN" altLang="zh-CN" sz="1800" baseline="0" noProof="0">
                <a:solidFill>
                  <a:schemeClr val="accent6"/>
                </a:solidFill>
                <a:effectLst>
                  <a:outerShdw blurRad="38100" dist="38100" dir="2700000" algn="tl">
                    <a:srgbClr val="000000">
                      <a:alpha val="43137"/>
                    </a:srgbClr>
                  </a:outerShdw>
                </a:effectLst>
                <a:latin typeface="宋体" panose="02010600030101010101" pitchFamily="2" charset="-122"/>
                <a:cs typeface="+mn-cs"/>
              </a:rPr>
              <a:t>省内一流、国内有较大影响</a:t>
            </a:r>
            <a:r>
              <a:rPr kumimoji="0" lang="zh-CN" altLang="zh-CN" sz="1800" baseline="0" noProof="0">
                <a:effectLst>
                  <a:outerShdw blurRad="38100" dist="38100" dir="2700000" algn="tl">
                    <a:srgbClr val="000000">
                      <a:alpha val="43137"/>
                    </a:srgbClr>
                  </a:outerShdw>
                </a:effectLst>
                <a:latin typeface="宋体" panose="02010600030101010101" pitchFamily="2" charset="-122"/>
                <a:cs typeface="+mn-cs"/>
              </a:rPr>
              <a:t>的特色优势学科。</a:t>
            </a:r>
            <a:endParaRPr kumimoji="0" lang="zh-CN" altLang="zh-CN" sz="1800" kern="1200" cap="none" spc="0" normalizeH="0" baseline="0" noProof="0" dirty="0">
              <a:effectLst>
                <a:outerShdw blurRad="38100" dist="38100" dir="2700000" algn="tl">
                  <a:srgbClr val="000000">
                    <a:alpha val="43137"/>
                  </a:srgbClr>
                </a:outerShdw>
              </a:effectLst>
              <a:latin typeface="宋体" panose="02010600030101010101" pitchFamily="2" charset="-122"/>
              <a:cs typeface="+mn-cs"/>
            </a:endParaRPr>
          </a:p>
        </p:txBody>
      </p:sp>
      <p:pic>
        <p:nvPicPr>
          <p:cNvPr id="21" name="图片 20"/>
          <p:cNvPicPr>
            <a:picLocks noChangeAspect="1"/>
          </p:cNvPicPr>
          <p:nvPr/>
        </p:nvPicPr>
        <p:blipFill>
          <a:blip r:embed="rId1"/>
          <a:stretch>
            <a:fillRect/>
          </a:stretch>
        </p:blipFill>
        <p:spPr>
          <a:xfrm>
            <a:off x="238226" y="2047500"/>
            <a:ext cx="2061644" cy="1806977"/>
          </a:xfrm>
          <a:prstGeom prst="rect">
            <a:avLst/>
          </a:prstGeom>
        </p:spPr>
      </p:pic>
      <p:pic>
        <p:nvPicPr>
          <p:cNvPr id="7" name="图片 6"/>
          <p:cNvPicPr>
            <a:picLocks noChangeAspect="1"/>
          </p:cNvPicPr>
          <p:nvPr/>
        </p:nvPicPr>
        <p:blipFill rotWithShape="1">
          <a:blip r:embed="rId2" cstate="print">
            <a:extLst>
              <a:ext uri="{28A0092B-C50C-407E-A947-70E740481C1C}">
                <a14:useLocalDpi xmlns:a14="http://schemas.microsoft.com/office/drawing/2010/main" val="0"/>
              </a:ext>
            </a:extLst>
          </a:blip>
          <a:srcRect l="5914" r="15689"/>
          <a:stretch>
            <a:fillRect/>
          </a:stretch>
        </p:blipFill>
        <p:spPr>
          <a:xfrm>
            <a:off x="2394965" y="2065451"/>
            <a:ext cx="2061644" cy="1793295"/>
          </a:xfrm>
          <a:prstGeom prst="rect">
            <a:avLst/>
          </a:prstGeom>
        </p:spPr>
      </p:pic>
      <p:pic>
        <p:nvPicPr>
          <p:cNvPr id="20" name="图片 1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81689" y="2065451"/>
            <a:ext cx="2061644" cy="1793294"/>
          </a:xfrm>
          <a:prstGeom prst="rect">
            <a:avLst/>
          </a:prstGeom>
        </p:spPr>
      </p:pic>
      <p:pic>
        <p:nvPicPr>
          <p:cNvPr id="32" name="图片 3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68413" y="2070894"/>
            <a:ext cx="2061644" cy="1789026"/>
          </a:xfrm>
          <a:prstGeom prst="rect">
            <a:avLst/>
          </a:prstGeom>
        </p:spPr>
      </p:pic>
      <p:sp>
        <p:nvSpPr>
          <p:cNvPr id="2" name="矩形 1"/>
          <p:cNvSpPr/>
          <p:nvPr/>
        </p:nvSpPr>
        <p:spPr>
          <a:xfrm>
            <a:off x="611188" y="1557655"/>
            <a:ext cx="1743710" cy="368300"/>
          </a:xfrm>
          <a:prstGeom prst="rect">
            <a:avLst/>
          </a:prstGeom>
          <a:noFill/>
          <a:ln w="9525">
            <a:noFill/>
          </a:ln>
        </p:spPr>
        <p:txBody>
          <a:bodyPr wrap="none" anchor="t">
            <a:spAutoFit/>
          </a:bodyPr>
          <a:p>
            <a:pPr lvl="0" algn="l" fontAlgn="base">
              <a:buClrTx/>
              <a:buFont typeface="Wingdings" panose="05000000000000000000" pitchFamily="2" charset="2"/>
              <a:buChar char="Ø"/>
            </a:pPr>
            <a:r>
              <a:rPr lang="zh-CN" altLang="en-US" sz="1800" b="1" strike="noStrike" noProof="1" dirty="0">
                <a:solidFill>
                  <a:srgbClr val="CC0000"/>
                </a:solidFill>
                <a:effectLst>
                  <a:outerShdw blurRad="38100" dist="38100" dir="2700000">
                    <a:srgbClr val="000000"/>
                  </a:outerShdw>
                </a:effectLst>
                <a:latin typeface="Arial" panose="020B0604020202020204" pitchFamily="34" charset="0"/>
                <a:ea typeface="宋体" panose="02010600030101010101" pitchFamily="2" charset="-122"/>
              </a:rPr>
              <a:t>学科建设定位</a:t>
            </a:r>
            <a:endParaRPr lang="zh-CN" altLang="en-US" sz="1800" b="1" strike="noStrike" noProof="1" dirty="0">
              <a:solidFill>
                <a:srgbClr val="CC0000"/>
              </a:solidFill>
              <a:effectLst>
                <a:outerShdw blurRad="38100" dist="38100" dir="2700000">
                  <a:srgbClr val="000000"/>
                </a:outerShdw>
              </a:effectLst>
              <a:latin typeface="Arial" panose="020B0604020202020204" pitchFamily="34" charset="0"/>
              <a:ea typeface="宋体" panose="02010600030101010101" pitchFamily="2" charset="-122"/>
            </a:endParaRPr>
          </a:p>
        </p:txBody>
      </p:sp>
      <p:sp>
        <p:nvSpPr>
          <p:cNvPr id="6146" name="矩形 6145"/>
          <p:cNvSpPr/>
          <p:nvPr/>
        </p:nvSpPr>
        <p:spPr>
          <a:xfrm>
            <a:off x="612775" y="552450"/>
            <a:ext cx="6048375" cy="639763"/>
          </a:xfrm>
          <a:prstGeom prst="rect">
            <a:avLst/>
          </a:prstGeom>
          <a:noFill/>
          <a:ln w="9525">
            <a:noFill/>
            <a:miter/>
          </a:ln>
        </p:spPr>
        <p:txBody>
          <a:bodyPr anchor="b"/>
          <a:p>
            <a:pPr fontAlgn="base"/>
            <a:r>
              <a:rPr lang="zh-CN" altLang="en-US" sz="2800" b="1" strike="noStrike" noProof="1" dirty="0">
                <a:effectLst>
                  <a:outerShdw blurRad="38100" dist="38100" dir="2700000">
                    <a:srgbClr val="FFFFFF"/>
                  </a:outerShdw>
                </a:effectLst>
                <a:latin typeface="Arial" panose="020B0604020202020204" pitchFamily="34" charset="0"/>
                <a:ea typeface="楷体_GB2312" pitchFamily="1" charset="-122"/>
                <a:cs typeface="+mn-cs"/>
              </a:rPr>
              <a:t>（四）学科</a:t>
            </a:r>
            <a:r>
              <a:rPr lang="zh-CN" altLang="en-US" sz="2800" b="1" strike="noStrike" noProof="1" dirty="0">
                <a:solidFill>
                  <a:schemeClr val="accent6"/>
                </a:solidFill>
                <a:effectLst>
                  <a:outerShdw blurRad="38100" dist="38100" dir="2700000">
                    <a:srgbClr val="FFFFFF"/>
                  </a:outerShdw>
                </a:effectLst>
                <a:latin typeface="黑体" panose="02010609060101010101" pitchFamily="49" charset="-122"/>
                <a:ea typeface="黑体" panose="02010609060101010101" pitchFamily="49" charset="-122"/>
                <a:cs typeface="+mn-cs"/>
              </a:rPr>
              <a:t>建设</a:t>
            </a:r>
            <a:endParaRPr lang="zh-CN" altLang="en-US" sz="2800" b="1" strike="noStrike" noProof="1" dirty="0">
              <a:solidFill>
                <a:schemeClr val="accent6"/>
              </a:solidFill>
              <a:effectLst>
                <a:outerShdw blurRad="38100" dist="38100" dir="2700000">
                  <a:srgbClr val="FFFFFF"/>
                </a:outerShdw>
              </a:effectLst>
              <a:latin typeface="Arial" panose="020B0604020202020204" pitchFamily="34" charset="0"/>
              <a:ea typeface="楷体_GB2312" pitchFamily="1" charset="-122"/>
              <a:cs typeface="+mn-cs"/>
            </a:endParaRPr>
          </a:p>
        </p:txBody>
      </p:sp>
    </p:spTree>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文本框 18"/>
          <p:cNvSpPr txBox="1"/>
          <p:nvPr/>
        </p:nvSpPr>
        <p:spPr>
          <a:xfrm>
            <a:off x="828040" y="2060575"/>
            <a:ext cx="7833360" cy="2963545"/>
          </a:xfrm>
          <a:prstGeom prst="rect">
            <a:avLst/>
          </a:prstGeom>
          <a:noFill/>
        </p:spPr>
        <p:txBody>
          <a:bodyPr wrap="square">
            <a:spAutoFit/>
          </a:bodyPr>
          <a:lstStyle/>
          <a:p>
            <a:pPr marR="0" indent="457200" algn="just" defTabSz="914400">
              <a:lnSpc>
                <a:spcPts val="3200"/>
              </a:lnSpc>
              <a:buClrTx/>
              <a:buSzTx/>
              <a:buFont typeface="Arial" panose="020B0604020202020204" pitchFamily="34" charset="0"/>
              <a:defRPr/>
            </a:pPr>
            <a:r>
              <a:rPr kumimoji="0" lang="zh-CN" altLang="zh-CN" sz="1800" baseline="0" noProof="0">
                <a:effectLst>
                  <a:outerShdw blurRad="38100" dist="38100" dir="2700000" algn="tl">
                    <a:srgbClr val="000000">
                      <a:alpha val="43137"/>
                    </a:srgbClr>
                  </a:outerShdw>
                </a:effectLst>
                <a:latin typeface="宋体" panose="02010600030101010101" pitchFamily="2" charset="-122"/>
                <a:cs typeface="+mn-cs"/>
              </a:rPr>
              <a:t>国务院学位委员会下发《国务院学位委员会关于下达2020年审核增列的博士、硕士学位授予单位及其学位授权点名单的通知》（学位〔2021〕13号），我校获批博士学位授予单位，</a:t>
            </a:r>
            <a:r>
              <a:rPr kumimoji="0" lang="zh-CN" altLang="zh-CN" sz="1800" b="1" baseline="0" noProof="0">
                <a:solidFill>
                  <a:schemeClr val="accent6"/>
                </a:solidFill>
                <a:effectLst>
                  <a:outerShdw blurRad="38100" dist="38100" dir="2700000" algn="tl">
                    <a:srgbClr val="000000">
                      <a:alpha val="43137"/>
                    </a:srgbClr>
                  </a:outerShdw>
                </a:effectLst>
                <a:latin typeface="宋体" panose="02010600030101010101" pitchFamily="2" charset="-122"/>
                <a:cs typeface="+mn-cs"/>
              </a:rPr>
              <a:t>土木工程</a:t>
            </a:r>
            <a:r>
              <a:rPr kumimoji="0" lang="zh-CN" altLang="zh-CN" sz="1800" baseline="0" noProof="0">
                <a:effectLst>
                  <a:outerShdw blurRad="38100" dist="38100" dir="2700000" algn="tl">
                    <a:srgbClr val="000000">
                      <a:alpha val="43137"/>
                    </a:srgbClr>
                  </a:outerShdw>
                </a:effectLst>
                <a:latin typeface="宋体" panose="02010600030101010101" pitchFamily="2" charset="-122"/>
                <a:cs typeface="+mn-cs"/>
              </a:rPr>
              <a:t>获批博士学位授权点。</a:t>
            </a:r>
            <a:endParaRPr kumimoji="0" lang="zh-CN" altLang="zh-CN" sz="1800" baseline="0" noProof="0">
              <a:effectLst>
                <a:outerShdw blurRad="38100" dist="38100" dir="2700000" algn="tl">
                  <a:srgbClr val="000000">
                    <a:alpha val="43137"/>
                  </a:srgbClr>
                </a:outerShdw>
              </a:effectLst>
              <a:latin typeface="宋体" panose="02010600030101010101" pitchFamily="2" charset="-122"/>
              <a:cs typeface="+mn-cs"/>
            </a:endParaRPr>
          </a:p>
          <a:p>
            <a:pPr marR="0" indent="457200" algn="just" defTabSz="914400">
              <a:lnSpc>
                <a:spcPts val="3200"/>
              </a:lnSpc>
              <a:buClrTx/>
              <a:buSzTx/>
              <a:buFont typeface="Arial" panose="020B0604020202020204" pitchFamily="34" charset="0"/>
              <a:defRPr/>
            </a:pPr>
            <a:r>
              <a:rPr kumimoji="0" lang="zh-CN" altLang="zh-CN" sz="1800" baseline="0" noProof="0">
                <a:effectLst>
                  <a:outerShdw blurRad="38100" dist="38100" dir="2700000" algn="tl">
                    <a:srgbClr val="000000">
                      <a:alpha val="43137"/>
                    </a:srgbClr>
                  </a:outerShdw>
                </a:effectLst>
                <a:latin typeface="宋体" panose="02010600030101010101" pitchFamily="2" charset="-122"/>
                <a:cs typeface="+mn-cs"/>
              </a:rPr>
              <a:t>根据《国务院学位委员会关于下达2020年审核增列的博士、硕士学位授权点名单的通知》（学位〔2021〕14号），</a:t>
            </a:r>
            <a:r>
              <a:rPr kumimoji="0" lang="zh-CN" altLang="zh-CN" sz="1800" b="1" baseline="0" noProof="0">
                <a:solidFill>
                  <a:schemeClr val="accent6"/>
                </a:solidFill>
                <a:effectLst>
                  <a:outerShdw blurRad="38100" dist="38100" dir="2700000" algn="tl">
                    <a:srgbClr val="000000">
                      <a:alpha val="43137"/>
                    </a:srgbClr>
                  </a:outerShdw>
                </a:effectLst>
                <a:latin typeface="宋体" panose="02010600030101010101" pitchFamily="2" charset="-122"/>
                <a:cs typeface="+mn-cs"/>
              </a:rPr>
              <a:t>测绘科学与技术</a:t>
            </a:r>
            <a:r>
              <a:rPr kumimoji="0" lang="zh-CN" altLang="zh-CN" sz="1800" baseline="0" noProof="0">
                <a:effectLst>
                  <a:outerShdw blurRad="38100" dist="38100" dir="2700000" algn="tl">
                    <a:srgbClr val="000000">
                      <a:alpha val="43137"/>
                    </a:srgbClr>
                  </a:outerShdw>
                </a:effectLst>
                <a:latin typeface="宋体" panose="02010600030101010101" pitchFamily="2" charset="-122"/>
                <a:cs typeface="+mn-cs"/>
              </a:rPr>
              <a:t>获批硕士学位一级学科授权点，资产评估、</a:t>
            </a:r>
            <a:r>
              <a:rPr kumimoji="0" lang="zh-CN" altLang="zh-CN" sz="1800" b="1" baseline="0" noProof="0">
                <a:solidFill>
                  <a:schemeClr val="accent6"/>
                </a:solidFill>
                <a:effectLst>
                  <a:outerShdw blurRad="38100" dist="38100" dir="2700000" algn="tl">
                    <a:srgbClr val="000000">
                      <a:alpha val="43137"/>
                    </a:srgbClr>
                  </a:outerShdw>
                </a:effectLst>
                <a:latin typeface="宋体" panose="02010600030101010101" pitchFamily="2" charset="-122"/>
                <a:cs typeface="+mn-cs"/>
              </a:rPr>
              <a:t>交通运输、</a:t>
            </a:r>
            <a:r>
              <a:rPr kumimoji="0" lang="zh-CN" altLang="zh-CN" sz="1800" baseline="0" noProof="0">
                <a:effectLst>
                  <a:outerShdw blurRad="38100" dist="38100" dir="2700000" algn="tl">
                    <a:srgbClr val="000000">
                      <a:alpha val="43137"/>
                    </a:srgbClr>
                  </a:outerShdw>
                </a:effectLst>
                <a:latin typeface="宋体" panose="02010600030101010101" pitchFamily="2" charset="-122"/>
                <a:cs typeface="+mn-cs"/>
              </a:rPr>
              <a:t>公共管理和会计获批硕士专业学位授权点。</a:t>
            </a:r>
            <a:endParaRPr kumimoji="0" lang="zh-CN" altLang="zh-CN" sz="1800" baseline="0" noProof="0">
              <a:effectLst>
                <a:outerShdw blurRad="38100" dist="38100" dir="2700000" algn="tl">
                  <a:srgbClr val="000000">
                    <a:alpha val="43137"/>
                  </a:srgbClr>
                </a:outerShdw>
              </a:effectLst>
              <a:latin typeface="宋体" panose="02010600030101010101" pitchFamily="2" charset="-122"/>
              <a:cs typeface="+mn-cs"/>
            </a:endParaRPr>
          </a:p>
        </p:txBody>
      </p:sp>
      <p:sp>
        <p:nvSpPr>
          <p:cNvPr id="2" name="矩形 1"/>
          <p:cNvSpPr/>
          <p:nvPr/>
        </p:nvSpPr>
        <p:spPr>
          <a:xfrm>
            <a:off x="611188" y="1557655"/>
            <a:ext cx="2433320" cy="368300"/>
          </a:xfrm>
          <a:prstGeom prst="rect">
            <a:avLst/>
          </a:prstGeom>
          <a:noFill/>
          <a:ln w="9525">
            <a:noFill/>
          </a:ln>
        </p:spPr>
        <p:txBody>
          <a:bodyPr wrap="none" anchor="t">
            <a:spAutoFit/>
          </a:bodyPr>
          <a:p>
            <a:pPr lvl="0" algn="l" fontAlgn="base">
              <a:buClrTx/>
              <a:buFont typeface="Wingdings" panose="05000000000000000000" pitchFamily="2" charset="2"/>
              <a:buChar char="Ø"/>
            </a:pPr>
            <a:r>
              <a:rPr lang="zh-CN" altLang="en-US" sz="1800" b="1" strike="noStrike" noProof="1" dirty="0">
                <a:solidFill>
                  <a:srgbClr val="CC0000"/>
                </a:solidFill>
                <a:effectLst>
                  <a:outerShdw blurRad="38100" dist="38100" dir="2700000">
                    <a:srgbClr val="000000"/>
                  </a:outerShdw>
                </a:effectLst>
                <a:latin typeface="Arial" panose="020B0604020202020204" pitchFamily="34" charset="0"/>
                <a:ea typeface="宋体" panose="02010600030101010101" pitchFamily="2" charset="-122"/>
              </a:rPr>
              <a:t>获得博士点、硕士点</a:t>
            </a:r>
            <a:endParaRPr lang="zh-CN" altLang="en-US" sz="1800" b="1" strike="noStrike" noProof="1" dirty="0">
              <a:solidFill>
                <a:srgbClr val="CC0000"/>
              </a:solidFill>
              <a:effectLst>
                <a:outerShdw blurRad="38100" dist="38100" dir="2700000">
                  <a:srgbClr val="000000"/>
                </a:outerShdw>
              </a:effectLst>
              <a:latin typeface="Arial" panose="020B0604020202020204" pitchFamily="34" charset="0"/>
              <a:ea typeface="宋体" panose="02010600030101010101" pitchFamily="2" charset="-122"/>
            </a:endParaRPr>
          </a:p>
        </p:txBody>
      </p:sp>
      <p:sp>
        <p:nvSpPr>
          <p:cNvPr id="6146" name="矩形 6145"/>
          <p:cNvSpPr/>
          <p:nvPr/>
        </p:nvSpPr>
        <p:spPr>
          <a:xfrm>
            <a:off x="612775" y="552450"/>
            <a:ext cx="6048375" cy="639763"/>
          </a:xfrm>
          <a:prstGeom prst="rect">
            <a:avLst/>
          </a:prstGeom>
          <a:noFill/>
          <a:ln w="9525">
            <a:noFill/>
            <a:miter/>
          </a:ln>
        </p:spPr>
        <p:txBody>
          <a:bodyPr anchor="b"/>
          <a:p>
            <a:pPr fontAlgn="base"/>
            <a:r>
              <a:rPr lang="zh-CN" altLang="en-US" sz="2800" b="1" strike="noStrike" noProof="1" dirty="0">
                <a:effectLst>
                  <a:outerShdw blurRad="38100" dist="38100" dir="2700000">
                    <a:srgbClr val="FFFFFF"/>
                  </a:outerShdw>
                </a:effectLst>
                <a:latin typeface="Arial" panose="020B0604020202020204" pitchFamily="34" charset="0"/>
                <a:ea typeface="楷体_GB2312" pitchFamily="1" charset="-122"/>
                <a:cs typeface="+mn-cs"/>
              </a:rPr>
              <a:t>（四）学科</a:t>
            </a:r>
            <a:r>
              <a:rPr lang="zh-CN" altLang="en-US" sz="2800" b="1" strike="noStrike" noProof="1" dirty="0">
                <a:solidFill>
                  <a:schemeClr val="accent6"/>
                </a:solidFill>
                <a:effectLst>
                  <a:outerShdw blurRad="38100" dist="38100" dir="2700000">
                    <a:srgbClr val="FFFFFF"/>
                  </a:outerShdw>
                </a:effectLst>
                <a:latin typeface="黑体" panose="02010609060101010101" pitchFamily="49" charset="-122"/>
                <a:ea typeface="黑体" panose="02010609060101010101" pitchFamily="49" charset="-122"/>
                <a:cs typeface="+mn-cs"/>
              </a:rPr>
              <a:t>建设</a:t>
            </a:r>
            <a:endParaRPr lang="zh-CN" altLang="en-US" sz="2800" b="1" strike="noStrike" noProof="1" dirty="0">
              <a:solidFill>
                <a:schemeClr val="accent6"/>
              </a:solidFill>
              <a:effectLst>
                <a:outerShdw blurRad="38100" dist="38100" dir="2700000">
                  <a:srgbClr val="FFFFFF"/>
                </a:outerShdw>
              </a:effectLst>
              <a:latin typeface="Arial" panose="020B0604020202020204" pitchFamily="34" charset="0"/>
              <a:ea typeface="楷体_GB2312" pitchFamily="1" charset="-122"/>
              <a:cs typeface="+mn-cs"/>
            </a:endParaRPr>
          </a:p>
        </p:txBody>
      </p:sp>
    </p:spTree>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11188" y="1557655"/>
            <a:ext cx="2432050" cy="368300"/>
          </a:xfrm>
          <a:prstGeom prst="rect">
            <a:avLst/>
          </a:prstGeom>
          <a:noFill/>
          <a:ln w="9525">
            <a:noFill/>
          </a:ln>
        </p:spPr>
        <p:txBody>
          <a:bodyPr wrap="none" anchor="t">
            <a:spAutoFit/>
          </a:bodyPr>
          <a:p>
            <a:pPr lvl="0" algn="l" fontAlgn="base">
              <a:buClrTx/>
              <a:buFont typeface="Wingdings" panose="05000000000000000000" pitchFamily="2" charset="2"/>
              <a:buChar char="Ø"/>
            </a:pPr>
            <a:r>
              <a:rPr lang="zh-CN" altLang="en-US" sz="1800" b="1" strike="noStrike" noProof="1" dirty="0">
                <a:solidFill>
                  <a:srgbClr val="CC0000"/>
                </a:solidFill>
                <a:effectLst>
                  <a:outerShdw blurRad="38100" dist="38100" dir="2700000">
                    <a:srgbClr val="000000"/>
                  </a:outerShdw>
                </a:effectLst>
                <a:latin typeface="Arial" panose="020B0604020202020204" pitchFamily="34" charset="0"/>
                <a:ea typeface="宋体" panose="02010600030101010101" pitchFamily="2" charset="-122"/>
              </a:rPr>
              <a:t>孕育建设</a:t>
            </a:r>
            <a:r>
              <a:rPr lang="en-US" altLang="zh-CN" sz="1800" b="1" strike="noStrike" noProof="1" dirty="0">
                <a:solidFill>
                  <a:srgbClr val="CC0000"/>
                </a:solidFill>
                <a:effectLst>
                  <a:outerShdw blurRad="38100" dist="38100" dir="2700000">
                    <a:srgbClr val="000000"/>
                  </a:outerShdw>
                </a:effectLst>
                <a:latin typeface="Arial" panose="020B0604020202020204" pitchFamily="34" charset="0"/>
                <a:ea typeface="宋体" panose="02010600030101010101" pitchFamily="2" charset="-122"/>
              </a:rPr>
              <a:t>“</a:t>
            </a:r>
            <a:r>
              <a:rPr lang="zh-CN" altLang="en-US" sz="1800" b="1" strike="noStrike" noProof="1" dirty="0">
                <a:solidFill>
                  <a:srgbClr val="CC0000"/>
                </a:solidFill>
                <a:effectLst>
                  <a:outerShdw blurRad="38100" dist="38100" dir="2700000">
                    <a:srgbClr val="000000"/>
                  </a:outerShdw>
                </a:effectLst>
                <a:latin typeface="Arial" panose="020B0604020202020204" pitchFamily="34" charset="0"/>
                <a:ea typeface="宋体" panose="02010600030101010101" pitchFamily="2" charset="-122"/>
              </a:rPr>
              <a:t>学科特区</a:t>
            </a:r>
            <a:r>
              <a:rPr lang="en-US" altLang="zh-CN" sz="1800" b="1" strike="noStrike" noProof="1" dirty="0">
                <a:solidFill>
                  <a:srgbClr val="CC0000"/>
                </a:solidFill>
                <a:effectLst>
                  <a:outerShdw blurRad="38100" dist="38100" dir="2700000">
                    <a:srgbClr val="000000"/>
                  </a:outerShdw>
                </a:effectLst>
                <a:latin typeface="Arial" panose="020B0604020202020204" pitchFamily="34" charset="0"/>
                <a:ea typeface="宋体" panose="02010600030101010101" pitchFamily="2" charset="-122"/>
              </a:rPr>
              <a:t>”</a:t>
            </a:r>
            <a:endParaRPr lang="en-US" altLang="zh-CN" sz="1800" b="1" strike="noStrike" noProof="1" dirty="0">
              <a:solidFill>
                <a:srgbClr val="CC0000"/>
              </a:solidFill>
              <a:effectLst>
                <a:outerShdw blurRad="38100" dist="38100" dir="2700000">
                  <a:srgbClr val="000000"/>
                </a:outerShdw>
              </a:effectLst>
              <a:latin typeface="Arial" panose="020B0604020202020204" pitchFamily="34" charset="0"/>
              <a:ea typeface="宋体" panose="02010600030101010101" pitchFamily="2" charset="-122"/>
            </a:endParaRPr>
          </a:p>
        </p:txBody>
      </p:sp>
      <p:sp>
        <p:nvSpPr>
          <p:cNvPr id="6146" name="矩形 6145"/>
          <p:cNvSpPr/>
          <p:nvPr/>
        </p:nvSpPr>
        <p:spPr>
          <a:xfrm>
            <a:off x="612775" y="552450"/>
            <a:ext cx="6048375" cy="639763"/>
          </a:xfrm>
          <a:prstGeom prst="rect">
            <a:avLst/>
          </a:prstGeom>
          <a:noFill/>
          <a:ln w="9525">
            <a:noFill/>
            <a:miter/>
          </a:ln>
        </p:spPr>
        <p:txBody>
          <a:bodyPr anchor="b"/>
          <a:p>
            <a:pPr fontAlgn="base"/>
            <a:r>
              <a:rPr lang="zh-CN" altLang="en-US" sz="2800" b="1" strike="noStrike" noProof="1" dirty="0">
                <a:effectLst>
                  <a:outerShdw blurRad="38100" dist="38100" dir="2700000">
                    <a:srgbClr val="FFFFFF"/>
                  </a:outerShdw>
                </a:effectLst>
                <a:latin typeface="Arial" panose="020B0604020202020204" pitchFamily="34" charset="0"/>
                <a:ea typeface="楷体_GB2312" pitchFamily="1" charset="-122"/>
                <a:cs typeface="+mn-cs"/>
              </a:rPr>
              <a:t>（四）学科</a:t>
            </a:r>
            <a:r>
              <a:rPr lang="zh-CN" altLang="en-US" sz="2800" b="1" strike="noStrike" noProof="1" dirty="0">
                <a:solidFill>
                  <a:schemeClr val="accent6"/>
                </a:solidFill>
                <a:effectLst>
                  <a:outerShdw blurRad="38100" dist="38100" dir="2700000">
                    <a:srgbClr val="FFFFFF"/>
                  </a:outerShdw>
                </a:effectLst>
                <a:latin typeface="黑体" panose="02010609060101010101" pitchFamily="49" charset="-122"/>
                <a:ea typeface="黑体" panose="02010609060101010101" pitchFamily="49" charset="-122"/>
                <a:cs typeface="+mn-cs"/>
              </a:rPr>
              <a:t>建设</a:t>
            </a:r>
            <a:endParaRPr lang="zh-CN" altLang="en-US" sz="2800" b="1" strike="noStrike" noProof="1" dirty="0">
              <a:solidFill>
                <a:schemeClr val="accent6"/>
              </a:solidFill>
              <a:effectLst>
                <a:outerShdw blurRad="38100" dist="38100" dir="2700000">
                  <a:srgbClr val="FFFFFF"/>
                </a:outerShdw>
              </a:effectLst>
              <a:latin typeface="Arial" panose="020B0604020202020204" pitchFamily="34" charset="0"/>
              <a:ea typeface="楷体_GB2312" pitchFamily="1" charset="-122"/>
              <a:cs typeface="+mn-cs"/>
            </a:endParaRPr>
          </a:p>
        </p:txBody>
      </p:sp>
      <p:sp>
        <p:nvSpPr>
          <p:cNvPr id="108" name="文本框 107"/>
          <p:cNvSpPr txBox="1"/>
          <p:nvPr/>
        </p:nvSpPr>
        <p:spPr>
          <a:xfrm>
            <a:off x="755650" y="1925955"/>
            <a:ext cx="7972425" cy="2155825"/>
          </a:xfrm>
          <a:prstGeom prst="rect">
            <a:avLst/>
          </a:prstGeom>
          <a:noFill/>
          <a:ln w="9525">
            <a:noFill/>
          </a:ln>
        </p:spPr>
        <p:txBody>
          <a:bodyPr wrap="square">
            <a:spAutoFit/>
          </a:bodyPr>
          <a:p>
            <a:pPr>
              <a:lnSpc>
                <a:spcPts val="2300"/>
              </a:lnSpc>
            </a:pPr>
            <a:r>
              <a:rPr lang="en-US" altLang="zh-CN" sz="1800">
                <a:latin typeface="Times New Roman" panose="02020603050405020304" pitchFamily="18" charset="0"/>
                <a:ea typeface="宋体" panose="02010600030101010101" pitchFamily="2" charset="-122"/>
              </a:rPr>
              <a:t>       </a:t>
            </a:r>
            <a:r>
              <a:rPr lang="en-US" altLang="zh-CN" sz="1600">
                <a:effectLst>
                  <a:outerShdw blurRad="38100" dist="38100" dir="2700000" algn="tl">
                    <a:srgbClr val="000000">
                      <a:alpha val="43137"/>
                    </a:srgbClr>
                  </a:outerShdw>
                </a:effectLst>
                <a:latin typeface="Times New Roman" panose="02020603050405020304" pitchFamily="18" charset="0"/>
                <a:ea typeface="宋体" panose="02010600030101010101" pitchFamily="2" charset="-122"/>
              </a:rPr>
              <a:t> </a:t>
            </a:r>
            <a:r>
              <a:rPr lang="zh-CN" sz="1600">
                <a:effectLst>
                  <a:outerShdw blurRad="38100" dist="38100" dir="2700000" algn="tl">
                    <a:srgbClr val="000000">
                      <a:alpha val="43137"/>
                    </a:srgbClr>
                  </a:outerShdw>
                </a:effectLst>
                <a:latin typeface="Times New Roman" panose="02020603050405020304" pitchFamily="18" charset="0"/>
                <a:ea typeface="宋体" panose="02010600030101010101" pitchFamily="2" charset="-122"/>
              </a:rPr>
              <a:t>对标国家一流学科标准，以具有高显示度的科研成果为目标，以体制机制创新为路径，用活用尽学校“学科特区”有利政策，构建先进的学科平台，重点培养和引进一批学术水平高、组织能力强、有良好科学道德与强烈竞争意识的学科带头人和学术骨干；结合国家重大战略和安徽省十大新兴产业，凝练学科攻关方向，打造具有自身“造血”功能的特色优势科研团队，在重大项目研发及关键技术等方面发力，形成具有较大国内影响力和核心竞争力的优势学科，全面提升专业办学水平和人才培养质量，为建设国内一流、特色鲜明的高水平建筑大学提供支持和保障。</a:t>
            </a:r>
            <a:endParaRPr lang="zh-CN" altLang="en-US" sz="1600">
              <a:effectLst>
                <a:outerShdw blurRad="38100" dist="38100" dir="2700000" algn="tl">
                  <a:srgbClr val="000000">
                    <a:alpha val="43137"/>
                  </a:srgbClr>
                </a:outerShdw>
              </a:effectLst>
            </a:endParaRPr>
          </a:p>
        </p:txBody>
      </p:sp>
      <p:pic>
        <p:nvPicPr>
          <p:cNvPr id="12" name="图片 1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a:xfrm>
            <a:off x="2627630" y="4081780"/>
            <a:ext cx="5457190" cy="1606550"/>
          </a:xfrm>
          <a:prstGeom prst="rect">
            <a:avLst/>
          </a:prstGeom>
          <a:noFill/>
          <a:ln>
            <a:noFill/>
          </a:ln>
        </p:spPr>
      </p:pic>
      <p:sp>
        <p:nvSpPr>
          <p:cNvPr id="3" name="文本框 2"/>
          <p:cNvSpPr txBox="1"/>
          <p:nvPr/>
        </p:nvSpPr>
        <p:spPr>
          <a:xfrm>
            <a:off x="4011930" y="1557655"/>
            <a:ext cx="1750695" cy="398780"/>
          </a:xfrm>
          <a:prstGeom prst="rect">
            <a:avLst/>
          </a:prstGeom>
          <a:noFill/>
        </p:spPr>
        <p:txBody>
          <a:bodyPr wrap="square" rtlCol="0" anchor="t">
            <a:spAutoFit/>
          </a:bodyPr>
          <a:p>
            <a:r>
              <a:rPr lang="zh-CN" sz="2000" b="1">
                <a:sym typeface="+mn-ea"/>
              </a:rPr>
              <a:t>建设思路</a:t>
            </a:r>
            <a:endParaRPr lang="zh-CN" altLang="en-US" sz="2000" b="1">
              <a:sym typeface="+mn-ea"/>
            </a:endParaRPr>
          </a:p>
        </p:txBody>
      </p:sp>
      <p:pic>
        <p:nvPicPr>
          <p:cNvPr id="4" name="图片 3"/>
          <p:cNvPicPr/>
          <p:nvPr/>
        </p:nvPicPr>
        <p:blipFill>
          <a:blip r:embed="rId2"/>
          <a:srcRect b="12101"/>
          <a:stretch>
            <a:fillRect/>
          </a:stretch>
        </p:blipFill>
        <p:spPr>
          <a:xfrm>
            <a:off x="1187450" y="4095115"/>
            <a:ext cx="1318260" cy="1590040"/>
          </a:xfrm>
          <a:prstGeom prst="rect">
            <a:avLst/>
          </a:prstGeom>
          <a:noFill/>
          <a:ln w="9525">
            <a:noFill/>
          </a:ln>
        </p:spPr>
      </p:pic>
    </p:spTree>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6" name="矩形 6145"/>
          <p:cNvSpPr/>
          <p:nvPr/>
        </p:nvSpPr>
        <p:spPr>
          <a:xfrm>
            <a:off x="612775" y="552450"/>
            <a:ext cx="6048375" cy="639763"/>
          </a:xfrm>
          <a:prstGeom prst="rect">
            <a:avLst/>
          </a:prstGeom>
          <a:noFill/>
          <a:ln w="9525">
            <a:noFill/>
            <a:miter/>
          </a:ln>
        </p:spPr>
        <p:txBody>
          <a:bodyPr anchor="b"/>
          <a:p>
            <a:pPr fontAlgn="base"/>
            <a:r>
              <a:rPr lang="zh-CN" altLang="en-US" sz="2800" b="1" strike="noStrike" noProof="1" dirty="0">
                <a:effectLst>
                  <a:outerShdw blurRad="38100" dist="38100" dir="2700000">
                    <a:srgbClr val="FFFFFF"/>
                  </a:outerShdw>
                </a:effectLst>
                <a:latin typeface="Arial" panose="020B0604020202020204" pitchFamily="34" charset="0"/>
                <a:ea typeface="楷体_GB2312" pitchFamily="1" charset="-122"/>
                <a:cs typeface="+mn-cs"/>
              </a:rPr>
              <a:t>（五）平台</a:t>
            </a:r>
            <a:r>
              <a:rPr lang="zh-CN" altLang="en-US" sz="2800" b="1" strike="noStrike" noProof="1" dirty="0">
                <a:solidFill>
                  <a:schemeClr val="accent6"/>
                </a:solidFill>
                <a:effectLst>
                  <a:outerShdw blurRad="38100" dist="38100" dir="2700000">
                    <a:srgbClr val="FFFFFF"/>
                  </a:outerShdw>
                </a:effectLst>
                <a:latin typeface="黑体" panose="02010609060101010101" pitchFamily="49" charset="-122"/>
                <a:ea typeface="黑体" panose="02010609060101010101" pitchFamily="49" charset="-122"/>
                <a:cs typeface="+mn-cs"/>
              </a:rPr>
              <a:t>建设</a:t>
            </a:r>
            <a:endParaRPr lang="zh-CN" altLang="en-US" sz="2800" b="1" strike="noStrike" noProof="1" dirty="0">
              <a:solidFill>
                <a:schemeClr val="accent6"/>
              </a:solidFill>
              <a:effectLst>
                <a:outerShdw blurRad="38100" dist="38100" dir="2700000">
                  <a:srgbClr val="FFFFFF"/>
                </a:outerShdw>
              </a:effectLst>
              <a:latin typeface="Arial" panose="020B0604020202020204" pitchFamily="34" charset="0"/>
              <a:ea typeface="楷体_GB2312" pitchFamily="1" charset="-122"/>
              <a:cs typeface="+mn-cs"/>
            </a:endParaRPr>
          </a:p>
        </p:txBody>
      </p:sp>
      <p:sp>
        <p:nvSpPr>
          <p:cNvPr id="6149" name="矩形 6148"/>
          <p:cNvSpPr/>
          <p:nvPr/>
        </p:nvSpPr>
        <p:spPr>
          <a:xfrm>
            <a:off x="539750" y="1486218"/>
            <a:ext cx="7993063" cy="3527425"/>
          </a:xfrm>
          <a:prstGeom prst="rect">
            <a:avLst/>
          </a:prstGeom>
          <a:noFill/>
          <a:ln w="9525">
            <a:noFill/>
            <a:miter/>
          </a:ln>
        </p:spPr>
        <p:txBody>
          <a:bodyPr anchor="b"/>
          <a:p>
            <a:pPr fontAlgn="base"/>
            <a:br>
              <a:rPr lang="zh-CN" altLang="en-US" sz="2000" b="1" dirty="0">
                <a:solidFill>
                  <a:schemeClr val="tx2"/>
                </a:solidFill>
                <a:effectLst>
                  <a:outerShdw blurRad="38100" dist="38100" dir="2700000">
                    <a:srgbClr val="FFFFFF"/>
                  </a:outerShdw>
                </a:effectLst>
                <a:latin typeface="Times New Roman" panose="02020603050405020304" pitchFamily="18" charset="0"/>
                <a:cs typeface="Times New Roman" panose="02020603050405020304" pitchFamily="18" charset="0"/>
              </a:rPr>
            </a:br>
            <a:r>
              <a:rPr lang="zh-CN" altLang="en-US" sz="2000" b="1" strike="noStrike" noProof="1" dirty="0">
                <a:solidFill>
                  <a:schemeClr val="tx2"/>
                </a:solidFill>
                <a:effectLst>
                  <a:outerShdw blurRad="38100" dist="38100" dir="2700000">
                    <a:srgbClr val="FFFFFF"/>
                  </a:outerShdw>
                </a:effectLst>
                <a:latin typeface="Times New Roman" panose="02020603050405020304" pitchFamily="18" charset="0"/>
                <a:ea typeface="宋体" panose="02010600030101010101" pitchFamily="2" charset="-122"/>
                <a:cs typeface="Times New Roman" panose="02020603050405020304" pitchFamily="18" charset="0"/>
              </a:rPr>
              <a:t>        </a:t>
            </a:r>
            <a:r>
              <a:rPr lang="zh-CN" altLang="en-US" sz="2000" b="1" strike="noStrike" noProof="1" dirty="0">
                <a:solidFill>
                  <a:schemeClr val="tx2"/>
                </a:solidFill>
                <a:effectLst>
                  <a:outerShdw blurRad="38100" dist="38100" dir="2700000">
                    <a:srgbClr val="FFFFFF"/>
                  </a:outerShdw>
                </a:effectLst>
                <a:latin typeface="Times New Roman" panose="02020603050405020304" pitchFamily="18" charset="0"/>
                <a:ea typeface="宋体" panose="02010600030101010101" pitchFamily="2" charset="-122"/>
                <a:cs typeface="+mn-cs"/>
              </a:rPr>
              <a:t> </a:t>
            </a:r>
            <a:endParaRPr lang="zh-CN" altLang="en-US" sz="2000" b="1" strike="noStrike" noProof="1" dirty="0">
              <a:solidFill>
                <a:schemeClr val="tx2"/>
              </a:solidFill>
              <a:effectLst>
                <a:outerShdw blurRad="38100" dist="38100" dir="2700000">
                  <a:srgbClr val="FFFFFF"/>
                </a:outerShdw>
              </a:effectLst>
              <a:latin typeface="Times New Roman" panose="02020603050405020304" pitchFamily="18" charset="0"/>
            </a:endParaRPr>
          </a:p>
        </p:txBody>
      </p:sp>
      <p:sp>
        <p:nvSpPr>
          <p:cNvPr id="2" name="矩形 1"/>
          <p:cNvSpPr/>
          <p:nvPr/>
        </p:nvSpPr>
        <p:spPr>
          <a:xfrm>
            <a:off x="611188" y="1557655"/>
            <a:ext cx="2433320" cy="368300"/>
          </a:xfrm>
          <a:prstGeom prst="rect">
            <a:avLst/>
          </a:prstGeom>
          <a:noFill/>
          <a:ln w="9525">
            <a:noFill/>
          </a:ln>
        </p:spPr>
        <p:txBody>
          <a:bodyPr wrap="none" anchor="t">
            <a:spAutoFit/>
          </a:bodyPr>
          <a:p>
            <a:pPr lvl="0" fontAlgn="base">
              <a:buClrTx/>
              <a:buFont typeface="Wingdings" panose="05000000000000000000" pitchFamily="2" charset="2"/>
              <a:buChar char="Ø"/>
            </a:pPr>
            <a:r>
              <a:rPr lang="zh-CN" altLang="en-US" sz="1800" b="1" strike="noStrike" noProof="1" dirty="0">
                <a:solidFill>
                  <a:srgbClr val="CC0000"/>
                </a:solidFill>
                <a:effectLst>
                  <a:outerShdw blurRad="38100" dist="38100" dir="2700000">
                    <a:srgbClr val="000000"/>
                  </a:outerShdw>
                </a:effectLst>
                <a:latin typeface="Arial" panose="020B0604020202020204" pitchFamily="34" charset="0"/>
                <a:ea typeface="宋体" panose="02010600030101010101" pitchFamily="2" charset="-122"/>
              </a:rPr>
              <a:t>新增和重组省级平台</a:t>
            </a:r>
            <a:endParaRPr lang="zh-CN" altLang="en-US" sz="1800" b="1" strike="noStrike" noProof="1" dirty="0">
              <a:solidFill>
                <a:srgbClr val="CC0000"/>
              </a:solidFill>
              <a:effectLst>
                <a:outerShdw blurRad="38100" dist="38100" dir="2700000">
                  <a:srgbClr val="000000"/>
                </a:outerShdw>
              </a:effectLst>
              <a:latin typeface="Arial" panose="020B0604020202020204" pitchFamily="34" charset="0"/>
              <a:ea typeface="宋体" panose="02010600030101010101" pitchFamily="2" charset="-122"/>
            </a:endParaRPr>
          </a:p>
        </p:txBody>
      </p:sp>
      <p:pic>
        <p:nvPicPr>
          <p:cNvPr id="3" name="图片 2"/>
          <p:cNvPicPr>
            <a:picLocks noChangeAspect="1"/>
          </p:cNvPicPr>
          <p:nvPr/>
        </p:nvPicPr>
        <p:blipFill>
          <a:blip r:embed="rId1"/>
          <a:srcRect t="19515" r="1049" b="2095"/>
          <a:stretch>
            <a:fillRect/>
          </a:stretch>
        </p:blipFill>
        <p:spPr>
          <a:xfrm>
            <a:off x="384175" y="1989455"/>
            <a:ext cx="8375015" cy="2352040"/>
          </a:xfrm>
          <a:prstGeom prst="rect">
            <a:avLst/>
          </a:prstGeom>
          <a:solidFill>
            <a:schemeClr val="accent2"/>
          </a:solidFill>
          <a:ln w="12700" cmpd="sng">
            <a:solidFill>
              <a:schemeClr val="accent1">
                <a:shade val="50000"/>
              </a:schemeClr>
            </a:solidFill>
            <a:prstDash val="solid"/>
          </a:ln>
        </p:spPr>
      </p:pic>
      <p:sp>
        <p:nvSpPr>
          <p:cNvPr id="4" name="圆角矩形 3"/>
          <p:cNvSpPr/>
          <p:nvPr/>
        </p:nvSpPr>
        <p:spPr>
          <a:xfrm>
            <a:off x="972185" y="2421890"/>
            <a:ext cx="7560310" cy="575945"/>
          </a:xfrm>
          <a:prstGeom prst="roundRect">
            <a:avLst/>
          </a:prstGeom>
          <a:noFill/>
          <a:ln w="28575" cmpd="sng">
            <a:solidFill>
              <a:srgbClr val="0000F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圆角矩形 4"/>
          <p:cNvSpPr/>
          <p:nvPr/>
        </p:nvSpPr>
        <p:spPr>
          <a:xfrm>
            <a:off x="972185" y="3357880"/>
            <a:ext cx="7560310" cy="575945"/>
          </a:xfrm>
          <a:prstGeom prst="roundRect">
            <a:avLst/>
          </a:prstGeom>
          <a:noFill/>
          <a:ln w="28575" cmpd="sng">
            <a:solidFill>
              <a:srgbClr val="00B0F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6" name="图片 5"/>
          <p:cNvPicPr>
            <a:picLocks noChangeAspect="1"/>
          </p:cNvPicPr>
          <p:nvPr/>
        </p:nvPicPr>
        <p:blipFill>
          <a:blip r:embed="rId2"/>
          <a:stretch>
            <a:fillRect/>
          </a:stretch>
        </p:blipFill>
        <p:spPr>
          <a:xfrm>
            <a:off x="108585" y="4404995"/>
            <a:ext cx="2044065" cy="1362075"/>
          </a:xfrm>
          <a:prstGeom prst="rect">
            <a:avLst/>
          </a:prstGeom>
        </p:spPr>
      </p:pic>
      <p:pic>
        <p:nvPicPr>
          <p:cNvPr id="64517" name="图片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25345" y="4404995"/>
            <a:ext cx="1962150" cy="1367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9" name="图片 108"/>
          <p:cNvPicPr/>
          <p:nvPr/>
        </p:nvPicPr>
        <p:blipFill>
          <a:blip r:embed="rId4">
            <a:lum bright="24000"/>
          </a:blip>
          <a:srcRect l="12097"/>
          <a:stretch>
            <a:fillRect/>
          </a:stretch>
        </p:blipFill>
        <p:spPr>
          <a:xfrm>
            <a:off x="4051935" y="4421505"/>
            <a:ext cx="1956435" cy="1349375"/>
          </a:xfrm>
          <a:prstGeom prst="rect">
            <a:avLst/>
          </a:prstGeom>
          <a:noFill/>
          <a:ln w="9525">
            <a:noFill/>
          </a:ln>
        </p:spPr>
      </p:pic>
      <p:pic>
        <p:nvPicPr>
          <p:cNvPr id="10" name="图片 9"/>
          <p:cNvPicPr>
            <a:picLocks noChangeAspect="1"/>
          </p:cNvPicPr>
          <p:nvPr/>
        </p:nvPicPr>
        <p:blipFill>
          <a:blip r:embed="rId5" cstate="print">
            <a:extLst>
              <a:ext uri="{28A0092B-C50C-407E-A947-70E740481C1C}">
                <a14:useLocalDpi xmlns:a14="http://schemas.microsoft.com/office/drawing/2010/main" val="0"/>
              </a:ext>
            </a:extLst>
          </a:blip>
          <a:srcRect b="16179"/>
          <a:stretch>
            <a:fillRect/>
          </a:stretch>
        </p:blipFill>
        <p:spPr>
          <a:xfrm>
            <a:off x="5990590" y="4423410"/>
            <a:ext cx="1990090" cy="1353820"/>
          </a:xfrm>
          <a:prstGeom prst="rect">
            <a:avLst/>
          </a:prstGeom>
        </p:spPr>
      </p:pic>
      <p:pic>
        <p:nvPicPr>
          <p:cNvPr id="23568" name="图片 87"/>
          <p:cNvPicPr>
            <a:picLocks noChangeAspect="1"/>
          </p:cNvPicPr>
          <p:nvPr/>
        </p:nvPicPr>
        <p:blipFill>
          <a:blip r:embed="rId6"/>
          <a:srcRect b="17889"/>
          <a:stretch>
            <a:fillRect/>
          </a:stretch>
        </p:blipFill>
        <p:spPr>
          <a:xfrm>
            <a:off x="7812405" y="4355465"/>
            <a:ext cx="1233805" cy="1423035"/>
          </a:xfrm>
          <a:prstGeom prst="rect">
            <a:avLst/>
          </a:prstGeom>
          <a:noFill/>
          <a:ln w="9525">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6" name="矩形 6145"/>
          <p:cNvSpPr/>
          <p:nvPr/>
        </p:nvSpPr>
        <p:spPr>
          <a:xfrm>
            <a:off x="612775" y="552450"/>
            <a:ext cx="6048375" cy="639763"/>
          </a:xfrm>
          <a:prstGeom prst="rect">
            <a:avLst/>
          </a:prstGeom>
          <a:noFill/>
          <a:ln w="9525">
            <a:noFill/>
            <a:miter/>
          </a:ln>
        </p:spPr>
        <p:txBody>
          <a:bodyPr anchor="b"/>
          <a:p>
            <a:pPr fontAlgn="base"/>
            <a:r>
              <a:rPr lang="zh-CN" altLang="en-US" sz="2800" b="1" strike="noStrike" noProof="1" dirty="0">
                <a:effectLst>
                  <a:outerShdw blurRad="38100" dist="38100" dir="2700000">
                    <a:srgbClr val="FFFFFF"/>
                  </a:outerShdw>
                </a:effectLst>
                <a:latin typeface="Arial" panose="020B0604020202020204" pitchFamily="34" charset="0"/>
                <a:ea typeface="楷体_GB2312" pitchFamily="1" charset="-122"/>
                <a:cs typeface="+mn-cs"/>
              </a:rPr>
              <a:t>（五）平台</a:t>
            </a:r>
            <a:r>
              <a:rPr lang="zh-CN" altLang="en-US" sz="2800" b="1" strike="noStrike" noProof="1" dirty="0">
                <a:solidFill>
                  <a:schemeClr val="accent6"/>
                </a:solidFill>
                <a:effectLst>
                  <a:outerShdw blurRad="38100" dist="38100" dir="2700000">
                    <a:srgbClr val="FFFFFF"/>
                  </a:outerShdw>
                </a:effectLst>
                <a:latin typeface="黑体" panose="02010609060101010101" pitchFamily="49" charset="-122"/>
                <a:ea typeface="黑体" panose="02010609060101010101" pitchFamily="49" charset="-122"/>
                <a:cs typeface="+mn-cs"/>
              </a:rPr>
              <a:t>建设</a:t>
            </a:r>
            <a:endParaRPr lang="zh-CN" altLang="en-US" sz="2800" b="1" strike="noStrike" noProof="1" dirty="0">
              <a:solidFill>
                <a:schemeClr val="accent6"/>
              </a:solidFill>
              <a:effectLst>
                <a:outerShdw blurRad="38100" dist="38100" dir="2700000">
                  <a:srgbClr val="FFFFFF"/>
                </a:outerShdw>
              </a:effectLst>
              <a:latin typeface="Arial" panose="020B0604020202020204" pitchFamily="34" charset="0"/>
              <a:ea typeface="楷体_GB2312" pitchFamily="1" charset="-122"/>
              <a:cs typeface="+mn-cs"/>
            </a:endParaRPr>
          </a:p>
        </p:txBody>
      </p:sp>
      <p:sp>
        <p:nvSpPr>
          <p:cNvPr id="6149" name="矩形 6148"/>
          <p:cNvSpPr/>
          <p:nvPr/>
        </p:nvSpPr>
        <p:spPr>
          <a:xfrm>
            <a:off x="539750" y="1486218"/>
            <a:ext cx="7993063" cy="3527425"/>
          </a:xfrm>
          <a:prstGeom prst="rect">
            <a:avLst/>
          </a:prstGeom>
          <a:noFill/>
          <a:ln w="9525">
            <a:noFill/>
            <a:miter/>
          </a:ln>
        </p:spPr>
        <p:txBody>
          <a:bodyPr anchor="b"/>
          <a:p>
            <a:pPr fontAlgn="base"/>
            <a:br>
              <a:rPr lang="zh-CN" altLang="en-US" sz="2000" b="1" dirty="0">
                <a:solidFill>
                  <a:schemeClr val="tx2"/>
                </a:solidFill>
                <a:effectLst>
                  <a:outerShdw blurRad="38100" dist="38100" dir="2700000">
                    <a:srgbClr val="FFFFFF"/>
                  </a:outerShdw>
                </a:effectLst>
                <a:latin typeface="Times New Roman" panose="02020603050405020304" pitchFamily="18" charset="0"/>
                <a:cs typeface="Times New Roman" panose="02020603050405020304" pitchFamily="18" charset="0"/>
              </a:rPr>
            </a:br>
            <a:r>
              <a:rPr lang="zh-CN" altLang="en-US" sz="2000" b="1" strike="noStrike" noProof="1" dirty="0">
                <a:solidFill>
                  <a:schemeClr val="tx2"/>
                </a:solidFill>
                <a:effectLst>
                  <a:outerShdw blurRad="38100" dist="38100" dir="2700000">
                    <a:srgbClr val="FFFFFF"/>
                  </a:outerShdw>
                </a:effectLst>
                <a:latin typeface="Times New Roman" panose="02020603050405020304" pitchFamily="18" charset="0"/>
                <a:ea typeface="宋体" panose="02010600030101010101" pitchFamily="2" charset="-122"/>
                <a:cs typeface="Times New Roman" panose="02020603050405020304" pitchFamily="18" charset="0"/>
              </a:rPr>
              <a:t>        </a:t>
            </a:r>
            <a:r>
              <a:rPr lang="zh-CN" altLang="en-US" sz="2000" b="1" strike="noStrike" noProof="1" dirty="0">
                <a:solidFill>
                  <a:schemeClr val="tx2"/>
                </a:solidFill>
                <a:effectLst>
                  <a:outerShdw blurRad="38100" dist="38100" dir="2700000">
                    <a:srgbClr val="FFFFFF"/>
                  </a:outerShdw>
                </a:effectLst>
                <a:latin typeface="Times New Roman" panose="02020603050405020304" pitchFamily="18" charset="0"/>
                <a:ea typeface="宋体" panose="02010600030101010101" pitchFamily="2" charset="-122"/>
                <a:cs typeface="+mn-cs"/>
              </a:rPr>
              <a:t> </a:t>
            </a:r>
            <a:endParaRPr lang="zh-CN" altLang="en-US" sz="2000" b="1" strike="noStrike" noProof="1" dirty="0">
              <a:solidFill>
                <a:schemeClr val="tx2"/>
              </a:solidFill>
              <a:effectLst>
                <a:outerShdw blurRad="38100" dist="38100" dir="2700000">
                  <a:srgbClr val="FFFFFF"/>
                </a:outerShdw>
              </a:effectLst>
              <a:latin typeface="Times New Roman" panose="02020603050405020304" pitchFamily="18" charset="0"/>
            </a:endParaRPr>
          </a:p>
        </p:txBody>
      </p:sp>
      <p:sp>
        <p:nvSpPr>
          <p:cNvPr id="2" name="矩形 1"/>
          <p:cNvSpPr/>
          <p:nvPr/>
        </p:nvSpPr>
        <p:spPr>
          <a:xfrm>
            <a:off x="611188" y="1557655"/>
            <a:ext cx="1743710" cy="368300"/>
          </a:xfrm>
          <a:prstGeom prst="rect">
            <a:avLst/>
          </a:prstGeom>
          <a:noFill/>
          <a:ln w="9525">
            <a:noFill/>
          </a:ln>
        </p:spPr>
        <p:txBody>
          <a:bodyPr wrap="none" anchor="t">
            <a:spAutoFit/>
          </a:bodyPr>
          <a:p>
            <a:pPr lvl="0" fontAlgn="base">
              <a:buClrTx/>
              <a:buFont typeface="Wingdings" panose="05000000000000000000" pitchFamily="2" charset="2"/>
              <a:buChar char="Ø"/>
            </a:pPr>
            <a:r>
              <a:rPr lang="zh-CN" altLang="en-US" sz="1800" b="1" strike="noStrike" noProof="1" dirty="0">
                <a:solidFill>
                  <a:srgbClr val="CC0000"/>
                </a:solidFill>
                <a:effectLst>
                  <a:outerShdw blurRad="38100" dist="38100" dir="2700000">
                    <a:srgbClr val="000000"/>
                  </a:outerShdw>
                </a:effectLst>
                <a:latin typeface="Arial" panose="020B0604020202020204" pitchFamily="34" charset="0"/>
                <a:ea typeface="宋体" panose="02010600030101010101" pitchFamily="2" charset="-122"/>
              </a:rPr>
              <a:t>谋划科研团队</a:t>
            </a:r>
            <a:endParaRPr lang="zh-CN" altLang="en-US" sz="1800" b="1" strike="noStrike" noProof="1" dirty="0">
              <a:solidFill>
                <a:srgbClr val="CC0000"/>
              </a:solidFill>
              <a:effectLst>
                <a:outerShdw blurRad="38100" dist="38100" dir="2700000">
                  <a:srgbClr val="000000"/>
                </a:outerShdw>
              </a:effectLst>
              <a:latin typeface="Arial" panose="020B0604020202020204" pitchFamily="34" charset="0"/>
              <a:ea typeface="宋体" panose="02010600030101010101" pitchFamily="2" charset="-122"/>
            </a:endParaRPr>
          </a:p>
        </p:txBody>
      </p:sp>
      <p:pic>
        <p:nvPicPr>
          <p:cNvPr id="6" name="图片 5"/>
          <p:cNvPicPr>
            <a:picLocks noChangeAspect="1"/>
          </p:cNvPicPr>
          <p:nvPr/>
        </p:nvPicPr>
        <p:blipFill>
          <a:blip r:embed="rId1"/>
          <a:stretch>
            <a:fillRect/>
          </a:stretch>
        </p:blipFill>
        <p:spPr>
          <a:xfrm>
            <a:off x="323215" y="2060575"/>
            <a:ext cx="8547735" cy="3191510"/>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6" name="矩形 6145"/>
          <p:cNvSpPr/>
          <p:nvPr/>
        </p:nvSpPr>
        <p:spPr>
          <a:xfrm>
            <a:off x="612775" y="552450"/>
            <a:ext cx="6048375" cy="639763"/>
          </a:xfrm>
          <a:prstGeom prst="rect">
            <a:avLst/>
          </a:prstGeom>
          <a:noFill/>
          <a:ln w="9525">
            <a:noFill/>
            <a:miter/>
          </a:ln>
        </p:spPr>
        <p:txBody>
          <a:bodyPr anchor="b"/>
          <a:p>
            <a:pPr fontAlgn="base"/>
            <a:r>
              <a:rPr lang="zh-CN" altLang="en-US" sz="2800" b="1" strike="noStrike" noProof="1" dirty="0">
                <a:effectLst>
                  <a:outerShdw blurRad="38100" dist="38100" dir="2700000">
                    <a:srgbClr val="FFFFFF"/>
                  </a:outerShdw>
                </a:effectLst>
                <a:latin typeface="Arial" panose="020B0604020202020204" pitchFamily="34" charset="0"/>
                <a:ea typeface="楷体_GB2312" pitchFamily="1" charset="-122"/>
                <a:cs typeface="+mn-cs"/>
              </a:rPr>
              <a:t>（六）科学</a:t>
            </a:r>
            <a:r>
              <a:rPr lang="zh-CN" altLang="en-US" sz="2800" b="1" strike="noStrike" noProof="1" dirty="0">
                <a:solidFill>
                  <a:schemeClr val="accent6"/>
                </a:solidFill>
                <a:effectLst>
                  <a:outerShdw blurRad="38100" dist="38100" dir="2700000">
                    <a:srgbClr val="FFFFFF"/>
                  </a:outerShdw>
                </a:effectLst>
                <a:latin typeface="黑体" panose="02010609060101010101" pitchFamily="49" charset="-122"/>
                <a:ea typeface="黑体" panose="02010609060101010101" pitchFamily="49" charset="-122"/>
                <a:cs typeface="+mn-cs"/>
              </a:rPr>
              <a:t>研究</a:t>
            </a:r>
            <a:endParaRPr lang="zh-CN" altLang="en-US" sz="2800" b="1" strike="noStrike" noProof="1" dirty="0">
              <a:solidFill>
                <a:schemeClr val="accent6"/>
              </a:solidFill>
              <a:effectLst>
                <a:outerShdw blurRad="38100" dist="38100" dir="2700000">
                  <a:srgbClr val="FFFFFF"/>
                </a:outerShdw>
              </a:effectLst>
              <a:latin typeface="Arial" panose="020B0604020202020204" pitchFamily="34" charset="0"/>
              <a:ea typeface="楷体_GB2312" pitchFamily="1" charset="-122"/>
              <a:cs typeface="+mn-cs"/>
            </a:endParaRPr>
          </a:p>
        </p:txBody>
      </p:sp>
      <p:sp>
        <p:nvSpPr>
          <p:cNvPr id="6149" name="矩形 6148"/>
          <p:cNvSpPr/>
          <p:nvPr/>
        </p:nvSpPr>
        <p:spPr>
          <a:xfrm>
            <a:off x="539750" y="1486535"/>
            <a:ext cx="7993380" cy="1101090"/>
          </a:xfrm>
          <a:prstGeom prst="rect">
            <a:avLst/>
          </a:prstGeom>
          <a:noFill/>
          <a:ln w="9525">
            <a:noFill/>
            <a:miter/>
          </a:ln>
        </p:spPr>
        <p:txBody>
          <a:bodyPr anchor="b"/>
          <a:p>
            <a:pPr fontAlgn="base"/>
            <a:br>
              <a:rPr lang="zh-CN" altLang="en-US" sz="2000" b="1" dirty="0">
                <a:solidFill>
                  <a:schemeClr val="tx2"/>
                </a:solidFill>
                <a:effectLst>
                  <a:outerShdw blurRad="38100" dist="38100" dir="2700000">
                    <a:srgbClr val="FFFFFF"/>
                  </a:outerShdw>
                </a:effectLst>
                <a:latin typeface="Times New Roman" panose="02020603050405020304" pitchFamily="18" charset="0"/>
                <a:cs typeface="Times New Roman" panose="02020603050405020304" pitchFamily="18" charset="0"/>
              </a:rPr>
            </a:br>
            <a:r>
              <a:rPr lang="zh-CN" altLang="en-US" sz="2000" b="1" strike="noStrike" noProof="1" dirty="0">
                <a:solidFill>
                  <a:schemeClr val="tx2"/>
                </a:solidFill>
                <a:effectLst>
                  <a:outerShdw blurRad="38100" dist="38100" dir="2700000">
                    <a:srgbClr val="FFFFFF"/>
                  </a:outerShdw>
                </a:effectLst>
                <a:latin typeface="Times New Roman" panose="02020603050405020304" pitchFamily="18" charset="0"/>
                <a:ea typeface="宋体" panose="02010600030101010101" pitchFamily="2" charset="-122"/>
                <a:cs typeface="Times New Roman" panose="02020603050405020304" pitchFamily="18" charset="0"/>
              </a:rPr>
              <a:t>        </a:t>
            </a:r>
            <a:r>
              <a:rPr lang="zh-CN" altLang="en-US" sz="2000" b="1" strike="noStrike" noProof="1" dirty="0">
                <a:solidFill>
                  <a:schemeClr val="tx2"/>
                </a:solidFill>
                <a:effectLst>
                  <a:outerShdw blurRad="38100" dist="38100" dir="2700000">
                    <a:srgbClr val="FFFFFF"/>
                  </a:outerShdw>
                </a:effectLst>
                <a:latin typeface="Times New Roman" panose="02020603050405020304" pitchFamily="18" charset="0"/>
                <a:ea typeface="宋体" panose="02010600030101010101" pitchFamily="2" charset="-122"/>
                <a:cs typeface="+mn-cs"/>
              </a:rPr>
              <a:t> </a:t>
            </a:r>
            <a:endParaRPr lang="zh-CN" altLang="en-US" sz="2000" b="1" strike="noStrike" noProof="1" dirty="0">
              <a:solidFill>
                <a:schemeClr val="tx2"/>
              </a:solidFill>
              <a:effectLst>
                <a:outerShdw blurRad="38100" dist="38100" dir="2700000">
                  <a:srgbClr val="FFFFFF"/>
                </a:outerShdw>
              </a:effectLst>
              <a:latin typeface="Times New Roman" panose="02020603050405020304" pitchFamily="18" charset="0"/>
            </a:endParaRPr>
          </a:p>
        </p:txBody>
      </p:sp>
      <p:sp>
        <p:nvSpPr>
          <p:cNvPr id="2" name="矩形 1"/>
          <p:cNvSpPr/>
          <p:nvPr/>
        </p:nvSpPr>
        <p:spPr>
          <a:xfrm>
            <a:off x="611188" y="1557655"/>
            <a:ext cx="1973580" cy="368300"/>
          </a:xfrm>
          <a:prstGeom prst="rect">
            <a:avLst/>
          </a:prstGeom>
          <a:noFill/>
          <a:ln w="9525">
            <a:noFill/>
          </a:ln>
        </p:spPr>
        <p:txBody>
          <a:bodyPr wrap="none" anchor="t">
            <a:spAutoFit/>
          </a:bodyPr>
          <a:p>
            <a:pPr lvl="0" fontAlgn="base">
              <a:buClrTx/>
              <a:buFont typeface="Wingdings" panose="05000000000000000000" pitchFamily="2" charset="2"/>
              <a:buChar char="Ø"/>
            </a:pPr>
            <a:r>
              <a:rPr lang="zh-CN" altLang="en-US" sz="1800" b="1" strike="noStrike" noProof="1" dirty="0">
                <a:solidFill>
                  <a:srgbClr val="CC0000"/>
                </a:solidFill>
                <a:effectLst>
                  <a:outerShdw blurRad="38100" dist="38100" dir="2700000">
                    <a:srgbClr val="000000"/>
                  </a:outerShdw>
                </a:effectLst>
                <a:latin typeface="Arial" panose="020B0604020202020204" pitchFamily="34" charset="0"/>
                <a:ea typeface="宋体" panose="02010600030101010101" pitchFamily="2" charset="-122"/>
              </a:rPr>
              <a:t>获得省部级奖项</a:t>
            </a:r>
            <a:endParaRPr lang="zh-CN" altLang="en-US" sz="1800" b="1" strike="noStrike" noProof="1" dirty="0">
              <a:solidFill>
                <a:srgbClr val="CC0000"/>
              </a:solidFill>
              <a:effectLst>
                <a:outerShdw blurRad="38100" dist="38100" dir="2700000">
                  <a:srgbClr val="000000"/>
                </a:outerShdw>
              </a:effectLst>
              <a:latin typeface="Arial" panose="020B0604020202020204" pitchFamily="34" charset="0"/>
              <a:ea typeface="宋体" panose="02010600030101010101" pitchFamily="2" charset="-122"/>
            </a:endParaRPr>
          </a:p>
        </p:txBody>
      </p:sp>
      <p:sp>
        <p:nvSpPr>
          <p:cNvPr id="106" name="文本框 105"/>
          <p:cNvSpPr txBox="1"/>
          <p:nvPr/>
        </p:nvSpPr>
        <p:spPr>
          <a:xfrm>
            <a:off x="612775" y="2060575"/>
            <a:ext cx="8148320" cy="337185"/>
          </a:xfrm>
          <a:prstGeom prst="rect">
            <a:avLst/>
          </a:prstGeom>
          <a:noFill/>
          <a:ln w="9525">
            <a:noFill/>
          </a:ln>
        </p:spPr>
        <p:txBody>
          <a:bodyPr wrap="square">
            <a:spAutoFit/>
          </a:bodyPr>
          <a:p>
            <a:pPr algn="just">
              <a:buClr>
                <a:srgbClr val="CC0000"/>
              </a:buClr>
              <a:buSzTx/>
              <a:buNone/>
            </a:pPr>
            <a:r>
              <a:rPr lang="en-US" altLang="zh-CN" sz="1600">
                <a:effectLst>
                  <a:outerShdw blurRad="38100" dist="38100" dir="2700000" algn="tl">
                    <a:srgbClr val="000000">
                      <a:alpha val="43137"/>
                    </a:srgbClr>
                  </a:outerShdw>
                </a:effectLst>
                <a:latin typeface="Times New Roman" panose="02020603050405020304" pitchFamily="18" charset="0"/>
                <a:ea typeface="宋体" panose="02010600030101010101" pitchFamily="2" charset="-122"/>
                <a:cs typeface="Times New Roman" panose="02020603050405020304" pitchFamily="18" charset="0"/>
              </a:rPr>
              <a:t>2021</a:t>
            </a:r>
            <a:r>
              <a:rPr lang="zh-CN" altLang="en-US" sz="1600">
                <a:effectLst>
                  <a:outerShdw blurRad="38100" dist="38100" dir="2700000" algn="tl">
                    <a:srgbClr val="000000">
                      <a:alpha val="43137"/>
                    </a:srgbClr>
                  </a:outerShdw>
                </a:effectLst>
                <a:latin typeface="Times New Roman" panose="02020603050405020304" pitchFamily="18" charset="0"/>
                <a:ea typeface="宋体" panose="02010600030101010101" pitchFamily="2" charset="-122"/>
                <a:cs typeface="Times New Roman" panose="02020603050405020304" pitchFamily="18" charset="0"/>
              </a:rPr>
              <a:t>年度，获得安徽省科技进步一等奖</a:t>
            </a:r>
            <a:r>
              <a:rPr lang="en-US" altLang="zh-CN" sz="1600">
                <a:effectLst>
                  <a:outerShdw blurRad="38100" dist="38100" dir="2700000" algn="tl">
                    <a:srgbClr val="000000">
                      <a:alpha val="43137"/>
                    </a:srgbClr>
                  </a:outerShdw>
                </a:effectLst>
                <a:latin typeface="Times New Roman" panose="02020603050405020304" pitchFamily="18" charset="0"/>
                <a:ea typeface="宋体" panose="02010600030101010101" pitchFamily="2" charset="-122"/>
                <a:cs typeface="Times New Roman" panose="02020603050405020304" pitchFamily="18" charset="0"/>
              </a:rPr>
              <a:t>2</a:t>
            </a:r>
            <a:r>
              <a:rPr lang="zh-CN" altLang="en-US" sz="1600">
                <a:effectLst>
                  <a:outerShdw blurRad="38100" dist="38100" dir="2700000" algn="tl">
                    <a:srgbClr val="000000">
                      <a:alpha val="43137"/>
                    </a:srgbClr>
                  </a:outerShdw>
                </a:effectLst>
                <a:latin typeface="Times New Roman" panose="02020603050405020304" pitchFamily="18" charset="0"/>
                <a:ea typeface="宋体" panose="02010600030101010101" pitchFamily="2" charset="-122"/>
                <a:cs typeface="Times New Roman" panose="02020603050405020304" pitchFamily="18" charset="0"/>
              </a:rPr>
              <a:t>项，二等奖</a:t>
            </a:r>
            <a:r>
              <a:rPr lang="en-US" altLang="zh-CN" sz="1600">
                <a:effectLst>
                  <a:outerShdw blurRad="38100" dist="38100" dir="2700000" algn="tl">
                    <a:srgbClr val="000000">
                      <a:alpha val="43137"/>
                    </a:srgbClr>
                  </a:outerShdw>
                </a:effectLst>
                <a:latin typeface="Times New Roman" panose="02020603050405020304" pitchFamily="18" charset="0"/>
                <a:ea typeface="宋体" panose="02010600030101010101" pitchFamily="2" charset="-122"/>
                <a:cs typeface="Times New Roman" panose="02020603050405020304" pitchFamily="18" charset="0"/>
              </a:rPr>
              <a:t>1</a:t>
            </a:r>
            <a:r>
              <a:rPr lang="zh-CN" altLang="en-US" sz="1600">
                <a:effectLst>
                  <a:outerShdw blurRad="38100" dist="38100" dir="2700000" algn="tl">
                    <a:srgbClr val="000000">
                      <a:alpha val="43137"/>
                    </a:srgbClr>
                  </a:outerShdw>
                </a:effectLst>
                <a:latin typeface="Times New Roman" panose="02020603050405020304" pitchFamily="18" charset="0"/>
                <a:ea typeface="宋体" panose="02010600030101010101" pitchFamily="2" charset="-122"/>
                <a:cs typeface="Times New Roman" panose="02020603050405020304" pitchFamily="18" charset="0"/>
              </a:rPr>
              <a:t>项。</a:t>
            </a:r>
            <a:endParaRPr lang="en-US" altLang="zh-CN" sz="1600">
              <a:effectLst>
                <a:outerShdw blurRad="38100" dist="38100" dir="2700000" algn="tl">
                  <a:srgbClr val="000000">
                    <a:alpha val="43137"/>
                  </a:srgbClr>
                </a:outerShdw>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4716780" y="2599690"/>
            <a:ext cx="2085975" cy="3012440"/>
          </a:xfrm>
          <a:prstGeom prst="rect">
            <a:avLst/>
          </a:prstGeom>
        </p:spPr>
      </p:pic>
      <p:pic>
        <p:nvPicPr>
          <p:cNvPr id="5" name="图片 4" descr="微信图片_20220502173657 - 副本"/>
          <p:cNvPicPr>
            <a:picLocks noChangeAspect="1"/>
          </p:cNvPicPr>
          <p:nvPr/>
        </p:nvPicPr>
        <p:blipFill>
          <a:blip r:embed="rId2"/>
          <a:srcRect l="3299" t="3598" r="2214" b="2589"/>
          <a:stretch>
            <a:fillRect/>
          </a:stretch>
        </p:blipFill>
        <p:spPr>
          <a:xfrm>
            <a:off x="2441575" y="2552065"/>
            <a:ext cx="2260600" cy="3034665"/>
          </a:xfrm>
          <a:prstGeom prst="rect">
            <a:avLst/>
          </a:prstGeom>
        </p:spPr>
      </p:pic>
      <p:pic>
        <p:nvPicPr>
          <p:cNvPr id="4" name="图片 3"/>
          <p:cNvPicPr>
            <a:picLocks noChangeAspect="1"/>
          </p:cNvPicPr>
          <p:nvPr/>
        </p:nvPicPr>
        <p:blipFill>
          <a:blip r:embed="rId3">
            <a:lum bright="18000"/>
          </a:blip>
          <a:stretch>
            <a:fillRect/>
          </a:stretch>
        </p:blipFill>
        <p:spPr>
          <a:xfrm>
            <a:off x="6877050" y="2600960"/>
            <a:ext cx="2038350" cy="2975610"/>
          </a:xfrm>
          <a:prstGeom prst="rect">
            <a:avLst/>
          </a:prstGeom>
        </p:spPr>
      </p:pic>
      <p:pic>
        <p:nvPicPr>
          <p:cNvPr id="6" name="图片 5"/>
          <p:cNvPicPr>
            <a:picLocks noChangeAspect="1"/>
          </p:cNvPicPr>
          <p:nvPr/>
        </p:nvPicPr>
        <p:blipFill>
          <a:blip r:embed="rId4">
            <a:lum bright="18000"/>
          </a:blip>
          <a:stretch>
            <a:fillRect/>
          </a:stretch>
        </p:blipFill>
        <p:spPr>
          <a:xfrm>
            <a:off x="252095" y="2532380"/>
            <a:ext cx="2101850" cy="3079750"/>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6" name="矩形 6145"/>
          <p:cNvSpPr/>
          <p:nvPr/>
        </p:nvSpPr>
        <p:spPr>
          <a:xfrm>
            <a:off x="612775" y="552450"/>
            <a:ext cx="6048375" cy="639763"/>
          </a:xfrm>
          <a:prstGeom prst="rect">
            <a:avLst/>
          </a:prstGeom>
          <a:noFill/>
          <a:ln w="9525">
            <a:noFill/>
            <a:miter/>
          </a:ln>
        </p:spPr>
        <p:txBody>
          <a:bodyPr anchor="b"/>
          <a:p>
            <a:pPr fontAlgn="base"/>
            <a:r>
              <a:rPr lang="zh-CN" altLang="en-US" sz="2800" b="1" strike="noStrike" noProof="1" dirty="0">
                <a:effectLst>
                  <a:outerShdw blurRad="38100" dist="38100" dir="2700000">
                    <a:srgbClr val="FFFFFF"/>
                  </a:outerShdw>
                </a:effectLst>
                <a:latin typeface="Arial" panose="020B0604020202020204" pitchFamily="34" charset="0"/>
                <a:ea typeface="楷体_GB2312" pitchFamily="1" charset="-122"/>
                <a:cs typeface="+mn-cs"/>
              </a:rPr>
              <a:t>（六）科学</a:t>
            </a:r>
            <a:r>
              <a:rPr lang="zh-CN" altLang="en-US" sz="2800" b="1" strike="noStrike" noProof="1" dirty="0">
                <a:solidFill>
                  <a:schemeClr val="accent6"/>
                </a:solidFill>
                <a:effectLst>
                  <a:outerShdw blurRad="38100" dist="38100" dir="2700000">
                    <a:srgbClr val="FFFFFF"/>
                  </a:outerShdw>
                </a:effectLst>
                <a:latin typeface="黑体" panose="02010609060101010101" pitchFamily="49" charset="-122"/>
                <a:ea typeface="黑体" panose="02010609060101010101" pitchFamily="49" charset="-122"/>
                <a:cs typeface="+mn-cs"/>
              </a:rPr>
              <a:t>研究</a:t>
            </a:r>
            <a:endParaRPr lang="zh-CN" altLang="en-US" sz="2800" b="1" strike="noStrike" noProof="1" dirty="0">
              <a:solidFill>
                <a:schemeClr val="accent6"/>
              </a:solidFill>
              <a:effectLst>
                <a:outerShdw blurRad="38100" dist="38100" dir="2700000">
                  <a:srgbClr val="FFFFFF"/>
                </a:outerShdw>
              </a:effectLst>
              <a:latin typeface="Arial" panose="020B0604020202020204" pitchFamily="34" charset="0"/>
              <a:ea typeface="楷体_GB2312" pitchFamily="1" charset="-122"/>
              <a:cs typeface="+mn-cs"/>
            </a:endParaRPr>
          </a:p>
        </p:txBody>
      </p:sp>
      <p:sp>
        <p:nvSpPr>
          <p:cNvPr id="6149" name="矩形 6148"/>
          <p:cNvSpPr/>
          <p:nvPr/>
        </p:nvSpPr>
        <p:spPr>
          <a:xfrm>
            <a:off x="539750" y="1486535"/>
            <a:ext cx="7993380" cy="898525"/>
          </a:xfrm>
          <a:prstGeom prst="rect">
            <a:avLst/>
          </a:prstGeom>
          <a:noFill/>
          <a:ln w="9525">
            <a:noFill/>
            <a:miter/>
          </a:ln>
        </p:spPr>
        <p:txBody>
          <a:bodyPr anchor="b"/>
          <a:p>
            <a:pPr fontAlgn="base"/>
            <a:br>
              <a:rPr lang="zh-CN" altLang="en-US" sz="2000" b="1" dirty="0">
                <a:solidFill>
                  <a:schemeClr val="tx2"/>
                </a:solidFill>
                <a:effectLst>
                  <a:outerShdw blurRad="38100" dist="38100" dir="2700000">
                    <a:srgbClr val="FFFFFF"/>
                  </a:outerShdw>
                </a:effectLst>
                <a:latin typeface="Times New Roman" panose="02020603050405020304" pitchFamily="18" charset="0"/>
                <a:cs typeface="Times New Roman" panose="02020603050405020304" pitchFamily="18" charset="0"/>
              </a:rPr>
            </a:br>
            <a:r>
              <a:rPr lang="zh-CN" altLang="en-US" sz="2000" b="1" strike="noStrike" noProof="1" dirty="0">
                <a:solidFill>
                  <a:schemeClr val="tx2"/>
                </a:solidFill>
                <a:effectLst>
                  <a:outerShdw blurRad="38100" dist="38100" dir="2700000">
                    <a:srgbClr val="FFFFFF"/>
                  </a:outerShdw>
                </a:effectLst>
                <a:latin typeface="Times New Roman" panose="02020603050405020304" pitchFamily="18" charset="0"/>
                <a:ea typeface="宋体" panose="02010600030101010101" pitchFamily="2" charset="-122"/>
                <a:cs typeface="Times New Roman" panose="02020603050405020304" pitchFamily="18" charset="0"/>
              </a:rPr>
              <a:t>        </a:t>
            </a:r>
            <a:r>
              <a:rPr lang="zh-CN" altLang="en-US" sz="2000" b="1" strike="noStrike" noProof="1" dirty="0">
                <a:solidFill>
                  <a:schemeClr val="tx2"/>
                </a:solidFill>
                <a:effectLst>
                  <a:outerShdw blurRad="38100" dist="38100" dir="2700000">
                    <a:srgbClr val="FFFFFF"/>
                  </a:outerShdw>
                </a:effectLst>
                <a:latin typeface="Times New Roman" panose="02020603050405020304" pitchFamily="18" charset="0"/>
                <a:ea typeface="宋体" panose="02010600030101010101" pitchFamily="2" charset="-122"/>
                <a:cs typeface="+mn-cs"/>
              </a:rPr>
              <a:t> </a:t>
            </a:r>
            <a:endParaRPr lang="zh-CN" altLang="en-US" sz="2000" b="1" strike="noStrike" noProof="1" dirty="0">
              <a:solidFill>
                <a:schemeClr val="tx2"/>
              </a:solidFill>
              <a:effectLst>
                <a:outerShdw blurRad="38100" dist="38100" dir="2700000">
                  <a:srgbClr val="FFFFFF"/>
                </a:outerShdw>
              </a:effectLst>
              <a:latin typeface="Times New Roman" panose="02020603050405020304" pitchFamily="18" charset="0"/>
            </a:endParaRPr>
          </a:p>
        </p:txBody>
      </p:sp>
      <p:sp>
        <p:nvSpPr>
          <p:cNvPr id="2" name="矩形 1"/>
          <p:cNvSpPr/>
          <p:nvPr/>
        </p:nvSpPr>
        <p:spPr>
          <a:xfrm>
            <a:off x="611188" y="1557655"/>
            <a:ext cx="1743710" cy="368300"/>
          </a:xfrm>
          <a:prstGeom prst="rect">
            <a:avLst/>
          </a:prstGeom>
          <a:noFill/>
          <a:ln w="9525">
            <a:noFill/>
          </a:ln>
        </p:spPr>
        <p:txBody>
          <a:bodyPr wrap="none" anchor="t">
            <a:spAutoFit/>
          </a:bodyPr>
          <a:p>
            <a:pPr lvl="0" fontAlgn="base">
              <a:buClrTx/>
              <a:buFont typeface="Wingdings" panose="05000000000000000000" pitchFamily="2" charset="2"/>
              <a:buChar char="Ø"/>
            </a:pPr>
            <a:r>
              <a:rPr lang="zh-CN" altLang="en-US" sz="1800" b="1" strike="noStrike" noProof="1" dirty="0">
                <a:solidFill>
                  <a:srgbClr val="CC0000"/>
                </a:solidFill>
                <a:effectLst>
                  <a:outerShdw blurRad="38100" dist="38100" dir="2700000">
                    <a:srgbClr val="000000"/>
                  </a:outerShdw>
                </a:effectLst>
                <a:latin typeface="Arial" panose="020B0604020202020204" pitchFamily="34" charset="0"/>
                <a:ea typeface="宋体" panose="02010600030101010101" pitchFamily="2" charset="-122"/>
              </a:rPr>
              <a:t>论文发表情况</a:t>
            </a:r>
            <a:endParaRPr lang="zh-CN" altLang="en-US" sz="1800" b="1" strike="noStrike" noProof="1" dirty="0">
              <a:solidFill>
                <a:srgbClr val="CC0000"/>
              </a:solidFill>
              <a:effectLst>
                <a:outerShdw blurRad="38100" dist="38100" dir="2700000">
                  <a:srgbClr val="000000"/>
                </a:outerShdw>
              </a:effectLst>
              <a:latin typeface="Arial" panose="020B0604020202020204" pitchFamily="34" charset="0"/>
              <a:ea typeface="宋体" panose="02010600030101010101" pitchFamily="2" charset="-122"/>
            </a:endParaRPr>
          </a:p>
        </p:txBody>
      </p:sp>
      <p:sp>
        <p:nvSpPr>
          <p:cNvPr id="106" name="文本框 105"/>
          <p:cNvSpPr txBox="1"/>
          <p:nvPr/>
        </p:nvSpPr>
        <p:spPr>
          <a:xfrm>
            <a:off x="612775" y="2060575"/>
            <a:ext cx="8148320" cy="337185"/>
          </a:xfrm>
          <a:prstGeom prst="rect">
            <a:avLst/>
          </a:prstGeom>
          <a:noFill/>
          <a:ln w="9525">
            <a:noFill/>
          </a:ln>
        </p:spPr>
        <p:txBody>
          <a:bodyPr wrap="square">
            <a:spAutoFit/>
          </a:bodyPr>
          <a:p>
            <a:pPr algn="just">
              <a:buClr>
                <a:srgbClr val="CC0000"/>
              </a:buClr>
              <a:buSzTx/>
              <a:buNone/>
            </a:pPr>
            <a:r>
              <a:rPr lang="en-US" altLang="zh-CN" sz="1600">
                <a:effectLst>
                  <a:outerShdw blurRad="38100" dist="38100" dir="2700000" algn="tl">
                    <a:srgbClr val="000000">
                      <a:alpha val="43137"/>
                    </a:srgbClr>
                  </a:outerShdw>
                </a:effectLst>
                <a:latin typeface="Times New Roman" panose="02020603050405020304" pitchFamily="18" charset="0"/>
                <a:ea typeface="宋体" panose="02010600030101010101" pitchFamily="2" charset="-122"/>
                <a:cs typeface="Times New Roman" panose="02020603050405020304" pitchFamily="18" charset="0"/>
              </a:rPr>
              <a:t>2021</a:t>
            </a:r>
            <a:r>
              <a:rPr lang="zh-CN" altLang="en-US" sz="1600">
                <a:effectLst>
                  <a:outerShdw blurRad="38100" dist="38100" dir="2700000" algn="tl">
                    <a:srgbClr val="000000">
                      <a:alpha val="43137"/>
                    </a:srgbClr>
                  </a:outerShdw>
                </a:effectLst>
                <a:latin typeface="Times New Roman" panose="02020603050405020304" pitchFamily="18" charset="0"/>
                <a:ea typeface="宋体" panose="02010600030101010101" pitchFamily="2" charset="-122"/>
                <a:cs typeface="Times New Roman" panose="02020603050405020304" pitchFamily="18" charset="0"/>
              </a:rPr>
              <a:t>年度，全院发表论文</a:t>
            </a:r>
            <a:r>
              <a:rPr lang="en-US" altLang="zh-CN" sz="1600">
                <a:effectLst>
                  <a:outerShdw blurRad="38100" dist="38100" dir="2700000" algn="tl">
                    <a:srgbClr val="000000">
                      <a:alpha val="43137"/>
                    </a:srgbClr>
                  </a:outerShdw>
                </a:effectLst>
                <a:latin typeface="Times New Roman" panose="02020603050405020304" pitchFamily="18" charset="0"/>
                <a:ea typeface="宋体" panose="02010600030101010101" pitchFamily="2" charset="-122"/>
                <a:cs typeface="Times New Roman" panose="02020603050405020304" pitchFamily="18" charset="0"/>
              </a:rPr>
              <a:t>127</a:t>
            </a:r>
            <a:r>
              <a:rPr lang="zh-CN" altLang="en-US" sz="1600">
                <a:effectLst>
                  <a:outerShdw blurRad="38100" dist="38100" dir="2700000" algn="tl">
                    <a:srgbClr val="000000">
                      <a:alpha val="43137"/>
                    </a:srgbClr>
                  </a:outerShdw>
                </a:effectLst>
                <a:latin typeface="Times New Roman" panose="02020603050405020304" pitchFamily="18" charset="0"/>
                <a:ea typeface="宋体" panose="02010600030101010101" pitchFamily="2" charset="-122"/>
                <a:cs typeface="Times New Roman" panose="02020603050405020304" pitchFamily="18" charset="0"/>
              </a:rPr>
              <a:t>篇，其中</a:t>
            </a:r>
            <a:r>
              <a:rPr lang="en-US" altLang="zh-CN" sz="1600">
                <a:effectLst>
                  <a:outerShdw blurRad="38100" dist="38100" dir="2700000" algn="tl">
                    <a:srgbClr val="000000">
                      <a:alpha val="43137"/>
                    </a:srgbClr>
                  </a:outerShdw>
                </a:effectLst>
                <a:latin typeface="Times New Roman" panose="02020603050405020304" pitchFamily="18" charset="0"/>
                <a:ea typeface="宋体" panose="02010600030101010101" pitchFamily="2" charset="-122"/>
                <a:cs typeface="Times New Roman" panose="02020603050405020304" pitchFamily="18" charset="0"/>
              </a:rPr>
              <a:t>SCI</a:t>
            </a:r>
            <a:r>
              <a:rPr lang="zh-CN" altLang="en-US" sz="1600">
                <a:effectLst>
                  <a:outerShdw blurRad="38100" dist="38100" dir="2700000" algn="tl">
                    <a:srgbClr val="000000">
                      <a:alpha val="43137"/>
                    </a:srgbClr>
                  </a:outerShdw>
                </a:effectLst>
                <a:latin typeface="Times New Roman" panose="02020603050405020304" pitchFamily="18" charset="0"/>
                <a:ea typeface="宋体" panose="02010600030101010101" pitchFamily="2" charset="-122"/>
                <a:cs typeface="Times New Roman" panose="02020603050405020304" pitchFamily="18" charset="0"/>
              </a:rPr>
              <a:t>收录</a:t>
            </a:r>
            <a:r>
              <a:rPr lang="en-US" altLang="zh-CN" sz="1600">
                <a:effectLst>
                  <a:outerShdw blurRad="38100" dist="38100" dir="2700000" algn="tl">
                    <a:srgbClr val="000000">
                      <a:alpha val="43137"/>
                    </a:srgbClr>
                  </a:outerShdw>
                </a:effectLst>
                <a:latin typeface="Times New Roman" panose="02020603050405020304" pitchFamily="18" charset="0"/>
                <a:ea typeface="宋体" panose="02010600030101010101" pitchFamily="2" charset="-122"/>
                <a:cs typeface="Times New Roman" panose="02020603050405020304" pitchFamily="18" charset="0"/>
              </a:rPr>
              <a:t>36</a:t>
            </a:r>
            <a:r>
              <a:rPr lang="zh-CN" altLang="en-US" sz="1600">
                <a:effectLst>
                  <a:outerShdw blurRad="38100" dist="38100" dir="2700000" algn="tl">
                    <a:srgbClr val="000000">
                      <a:alpha val="43137"/>
                    </a:srgbClr>
                  </a:outerShdw>
                </a:effectLst>
                <a:latin typeface="Times New Roman" panose="02020603050405020304" pitchFamily="18" charset="0"/>
                <a:ea typeface="宋体" panose="02010600030101010101" pitchFamily="2" charset="-122"/>
                <a:cs typeface="Times New Roman" panose="02020603050405020304" pitchFamily="18" charset="0"/>
              </a:rPr>
              <a:t>篇，</a:t>
            </a:r>
            <a:r>
              <a:rPr lang="en-US" altLang="zh-CN" sz="1600">
                <a:effectLst>
                  <a:outerShdw blurRad="38100" dist="38100" dir="2700000" algn="tl">
                    <a:srgbClr val="000000">
                      <a:alpha val="43137"/>
                    </a:srgbClr>
                  </a:outerShdw>
                </a:effectLst>
                <a:latin typeface="Times New Roman" panose="02020603050405020304" pitchFamily="18" charset="0"/>
                <a:ea typeface="宋体" panose="02010600030101010101" pitchFamily="2" charset="-122"/>
                <a:cs typeface="Times New Roman" panose="02020603050405020304" pitchFamily="18" charset="0"/>
              </a:rPr>
              <a:t>EI</a:t>
            </a:r>
            <a:r>
              <a:rPr lang="zh-CN" altLang="en-US" sz="1600">
                <a:effectLst>
                  <a:outerShdw blurRad="38100" dist="38100" dir="2700000" algn="tl">
                    <a:srgbClr val="000000">
                      <a:alpha val="43137"/>
                    </a:srgbClr>
                  </a:outerShdw>
                </a:effectLst>
                <a:latin typeface="Times New Roman" panose="02020603050405020304" pitchFamily="18" charset="0"/>
                <a:ea typeface="宋体" panose="02010600030101010101" pitchFamily="2" charset="-122"/>
                <a:cs typeface="Times New Roman" panose="02020603050405020304" pitchFamily="18" charset="0"/>
              </a:rPr>
              <a:t>收录</a:t>
            </a:r>
            <a:r>
              <a:rPr lang="en-US" altLang="zh-CN" sz="1600">
                <a:effectLst>
                  <a:outerShdw blurRad="38100" dist="38100" dir="2700000" algn="tl">
                    <a:srgbClr val="000000">
                      <a:alpha val="43137"/>
                    </a:srgbClr>
                  </a:outerShdw>
                </a:effectLst>
                <a:latin typeface="Times New Roman" panose="02020603050405020304" pitchFamily="18" charset="0"/>
                <a:ea typeface="宋体" panose="02010600030101010101" pitchFamily="2" charset="-122"/>
                <a:cs typeface="Times New Roman" panose="02020603050405020304" pitchFamily="18" charset="0"/>
              </a:rPr>
              <a:t>7</a:t>
            </a:r>
            <a:r>
              <a:rPr lang="zh-CN" altLang="en-US" sz="1600">
                <a:effectLst>
                  <a:outerShdw blurRad="38100" dist="38100" dir="2700000" algn="tl">
                    <a:srgbClr val="000000">
                      <a:alpha val="43137"/>
                    </a:srgbClr>
                  </a:outerShdw>
                </a:effectLst>
                <a:latin typeface="Times New Roman" panose="02020603050405020304" pitchFamily="18" charset="0"/>
                <a:ea typeface="宋体" panose="02010600030101010101" pitchFamily="2" charset="-122"/>
                <a:cs typeface="Times New Roman" panose="02020603050405020304" pitchFamily="18" charset="0"/>
              </a:rPr>
              <a:t>篇，CSCD(C)收录</a:t>
            </a:r>
            <a:r>
              <a:rPr lang="en-US" altLang="zh-CN" sz="1600">
                <a:effectLst>
                  <a:outerShdw blurRad="38100" dist="38100" dir="2700000" algn="tl">
                    <a:srgbClr val="000000">
                      <a:alpha val="43137"/>
                    </a:srgbClr>
                  </a:outerShdw>
                </a:effectLst>
                <a:latin typeface="Times New Roman" panose="02020603050405020304" pitchFamily="18" charset="0"/>
                <a:ea typeface="宋体" panose="02010600030101010101" pitchFamily="2" charset="-122"/>
                <a:cs typeface="Times New Roman" panose="02020603050405020304" pitchFamily="18" charset="0"/>
              </a:rPr>
              <a:t>8</a:t>
            </a:r>
            <a:r>
              <a:rPr lang="zh-CN" altLang="en-US" sz="1600">
                <a:effectLst>
                  <a:outerShdw blurRad="38100" dist="38100" dir="2700000" algn="tl">
                    <a:srgbClr val="000000">
                      <a:alpha val="43137"/>
                    </a:srgbClr>
                  </a:outerShdw>
                </a:effectLst>
                <a:latin typeface="Times New Roman" panose="02020603050405020304" pitchFamily="18" charset="0"/>
                <a:ea typeface="宋体" panose="02010600030101010101" pitchFamily="2" charset="-122"/>
                <a:cs typeface="Times New Roman" panose="02020603050405020304" pitchFamily="18" charset="0"/>
              </a:rPr>
              <a:t>篇。</a:t>
            </a:r>
            <a:endParaRPr lang="zh-CN" altLang="en-US" sz="1600">
              <a:effectLst>
                <a:outerShdw blurRad="38100" dist="38100" dir="2700000" algn="tl">
                  <a:srgbClr val="000000">
                    <a:alpha val="43137"/>
                  </a:srgbClr>
                </a:outerShdw>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Text Box 19"/>
          <p:cNvSpPr txBox="1">
            <a:spLocks noChangeArrowheads="1"/>
          </p:cNvSpPr>
          <p:nvPr/>
        </p:nvSpPr>
        <p:spPr bwMode="auto">
          <a:xfrm>
            <a:off x="467995" y="3356610"/>
            <a:ext cx="379730" cy="1551940"/>
          </a:xfrm>
          <a:prstGeom prst="rect">
            <a:avLst/>
          </a:prstGeom>
        </p:spPr>
        <p:style>
          <a:lnRef idx="2">
            <a:schemeClr val="accent1"/>
          </a:lnRef>
          <a:fillRef idx="1">
            <a:schemeClr val="lt1"/>
          </a:fillRef>
          <a:effectRef idx="0">
            <a:schemeClr val="accent1"/>
          </a:effectRef>
          <a:fontRef idx="minor">
            <a:schemeClr val="dk1"/>
          </a:fontRef>
        </p:style>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800" b="1" i="0" u="none" strike="noStrike" kern="1200" cap="none" spc="0" normalizeH="0" baseline="0" noProof="0" dirty="0" smtClean="0">
                <a:ln>
                  <a:noFill/>
                </a:ln>
                <a:solidFill>
                  <a:srgbClr val="FF0000"/>
                </a:solidFill>
                <a:effectLst>
                  <a:outerShdw blurRad="38100" dist="38100" dir="2700000" algn="tl">
                    <a:srgbClr val="C0C0C0"/>
                  </a:outerShdw>
                </a:effectLst>
                <a:uLnTx/>
                <a:uFillTx/>
                <a:latin typeface="Calibri" panose="020F0502020204030204" pitchFamily="34" charset="0"/>
                <a:ea typeface="黑体" panose="02010609060101010101" pitchFamily="49" charset="-122"/>
                <a:cs typeface="+mn-cs"/>
              </a:rPr>
              <a:t>论文</a:t>
            </a:r>
            <a:r>
              <a:rPr kumimoji="0" lang="zh-CN" altLang="en-US" sz="1800" b="1" i="0" u="none" strike="noStrike" kern="1200" cap="none" spc="0" normalizeH="0" baseline="0" noProof="0" dirty="0" smtClean="0">
                <a:ln>
                  <a:noFill/>
                </a:ln>
                <a:solidFill>
                  <a:srgbClr val="FF0000"/>
                </a:solidFill>
                <a:effectLst>
                  <a:outerShdw blurRad="38100" dist="38100" dir="2700000" algn="tl">
                    <a:srgbClr val="C0C0C0"/>
                  </a:outerShdw>
                </a:effectLst>
                <a:uLnTx/>
                <a:uFillTx/>
                <a:latin typeface="Calibri" panose="020F0502020204030204" pitchFamily="34" charset="0"/>
                <a:ea typeface="黑体" panose="02010609060101010101" pitchFamily="49" charset="-122"/>
                <a:cs typeface="+mn-cs"/>
              </a:rPr>
              <a:t>选摘</a:t>
            </a:r>
            <a:endParaRPr kumimoji="0" lang="zh-CN" altLang="en-US" sz="1800" b="1" i="0" u="none" strike="noStrike" kern="1200" cap="none" spc="0" normalizeH="0" baseline="0" noProof="0" dirty="0" smtClean="0">
              <a:ln>
                <a:noFill/>
              </a:ln>
              <a:solidFill>
                <a:srgbClr val="FF0000"/>
              </a:solidFill>
              <a:effectLst>
                <a:outerShdw blurRad="38100" dist="38100" dir="2700000" algn="tl">
                  <a:srgbClr val="C0C0C0"/>
                </a:outerShdw>
              </a:effectLst>
              <a:uLnTx/>
              <a:uFillTx/>
              <a:latin typeface="Calibri" panose="020F0502020204030204" pitchFamily="34" charset="0"/>
              <a:ea typeface="黑体" panose="02010609060101010101" pitchFamily="49" charset="-122"/>
              <a:cs typeface="+mn-cs"/>
            </a:endParaRPr>
          </a:p>
        </p:txBody>
      </p:sp>
      <p:grpSp>
        <p:nvGrpSpPr>
          <p:cNvPr id="13" name="组合 12"/>
          <p:cNvGrpSpPr/>
          <p:nvPr/>
        </p:nvGrpSpPr>
        <p:grpSpPr>
          <a:xfrm>
            <a:off x="1043940" y="2420620"/>
            <a:ext cx="7157720" cy="3274060"/>
            <a:chOff x="1644" y="3812"/>
            <a:chExt cx="11272" cy="5156"/>
          </a:xfrm>
        </p:grpSpPr>
        <p:pic>
          <p:nvPicPr>
            <p:cNvPr id="8" name="图片 7"/>
            <p:cNvPicPr>
              <a:picLocks noChangeAspect="1"/>
            </p:cNvPicPr>
            <p:nvPr/>
          </p:nvPicPr>
          <p:blipFill>
            <a:blip r:embed="rId1"/>
            <a:stretch>
              <a:fillRect/>
            </a:stretch>
          </p:blipFill>
          <p:spPr>
            <a:xfrm>
              <a:off x="1644" y="3812"/>
              <a:ext cx="11272" cy="5157"/>
            </a:xfrm>
            <a:prstGeom prst="rect">
              <a:avLst/>
            </a:prstGeom>
          </p:spPr>
        </p:pic>
        <p:sp>
          <p:nvSpPr>
            <p:cNvPr id="4" name="文本框 3"/>
            <p:cNvSpPr txBox="1"/>
            <p:nvPr/>
          </p:nvSpPr>
          <p:spPr>
            <a:xfrm>
              <a:off x="7514" y="3926"/>
              <a:ext cx="611" cy="483"/>
            </a:xfrm>
            <a:prstGeom prst="rect">
              <a:avLst/>
            </a:prstGeom>
            <a:solidFill>
              <a:schemeClr val="bg1"/>
            </a:solidFill>
          </p:spPr>
          <p:txBody>
            <a:bodyPr wrap="square" rtlCol="0">
              <a:spAutoFit/>
            </a:bodyPr>
            <a:p>
              <a:r>
                <a:rPr lang="zh-CN" altLang="en-US" sz="700" b="1"/>
                <a:t>一类文章</a:t>
              </a:r>
              <a:endParaRPr lang="zh-CN" altLang="en-US" sz="700" b="1"/>
            </a:p>
          </p:txBody>
        </p:sp>
        <p:sp>
          <p:nvSpPr>
            <p:cNvPr id="5" name="文本框 4"/>
            <p:cNvSpPr txBox="1"/>
            <p:nvPr/>
          </p:nvSpPr>
          <p:spPr>
            <a:xfrm>
              <a:off x="7514" y="4578"/>
              <a:ext cx="610" cy="483"/>
            </a:xfrm>
            <a:prstGeom prst="rect">
              <a:avLst/>
            </a:prstGeom>
            <a:solidFill>
              <a:schemeClr val="bg1"/>
            </a:solidFill>
          </p:spPr>
          <p:txBody>
            <a:bodyPr wrap="square" rtlCol="0">
              <a:spAutoFit/>
            </a:bodyPr>
            <a:p>
              <a:r>
                <a:rPr lang="zh-CN" altLang="en-US" sz="700" b="1"/>
                <a:t>一类文章</a:t>
              </a:r>
              <a:endParaRPr lang="zh-CN" altLang="en-US" sz="700" b="1"/>
            </a:p>
          </p:txBody>
        </p:sp>
        <p:sp>
          <p:nvSpPr>
            <p:cNvPr id="6" name="文本框 5"/>
            <p:cNvSpPr txBox="1"/>
            <p:nvPr/>
          </p:nvSpPr>
          <p:spPr>
            <a:xfrm>
              <a:off x="7514" y="5187"/>
              <a:ext cx="610" cy="483"/>
            </a:xfrm>
            <a:prstGeom prst="rect">
              <a:avLst/>
            </a:prstGeom>
            <a:solidFill>
              <a:schemeClr val="bg1"/>
            </a:solidFill>
          </p:spPr>
          <p:txBody>
            <a:bodyPr wrap="square" rtlCol="0">
              <a:spAutoFit/>
            </a:bodyPr>
            <a:p>
              <a:r>
                <a:rPr lang="zh-CN" altLang="en-US" sz="700" b="1"/>
                <a:t>一类文章</a:t>
              </a:r>
              <a:endParaRPr lang="zh-CN" altLang="en-US" sz="700" b="1"/>
            </a:p>
          </p:txBody>
        </p:sp>
        <p:sp>
          <p:nvSpPr>
            <p:cNvPr id="7" name="文本框 6"/>
            <p:cNvSpPr txBox="1"/>
            <p:nvPr/>
          </p:nvSpPr>
          <p:spPr>
            <a:xfrm>
              <a:off x="7515" y="5830"/>
              <a:ext cx="601" cy="483"/>
            </a:xfrm>
            <a:prstGeom prst="rect">
              <a:avLst/>
            </a:prstGeom>
            <a:solidFill>
              <a:schemeClr val="bg1"/>
            </a:solidFill>
          </p:spPr>
          <p:txBody>
            <a:bodyPr wrap="square" rtlCol="0">
              <a:spAutoFit/>
            </a:bodyPr>
            <a:p>
              <a:r>
                <a:rPr lang="zh-CN" altLang="en-US" sz="700" b="1"/>
                <a:t>一类文章</a:t>
              </a:r>
              <a:endParaRPr lang="zh-CN" altLang="en-US" sz="700" b="1"/>
            </a:p>
          </p:txBody>
        </p:sp>
        <p:sp>
          <p:nvSpPr>
            <p:cNvPr id="9" name="文本框 8"/>
            <p:cNvSpPr txBox="1"/>
            <p:nvPr/>
          </p:nvSpPr>
          <p:spPr>
            <a:xfrm>
              <a:off x="7515" y="6473"/>
              <a:ext cx="602" cy="483"/>
            </a:xfrm>
            <a:prstGeom prst="rect">
              <a:avLst/>
            </a:prstGeom>
            <a:solidFill>
              <a:schemeClr val="bg1"/>
            </a:solidFill>
          </p:spPr>
          <p:txBody>
            <a:bodyPr wrap="square" rtlCol="0">
              <a:spAutoFit/>
            </a:bodyPr>
            <a:p>
              <a:r>
                <a:rPr lang="zh-CN" altLang="en-US" sz="700" b="1"/>
                <a:t>一类文章</a:t>
              </a:r>
              <a:endParaRPr lang="zh-CN" altLang="en-US" sz="700" b="1"/>
            </a:p>
          </p:txBody>
        </p:sp>
        <p:sp>
          <p:nvSpPr>
            <p:cNvPr id="10" name="文本框 9"/>
            <p:cNvSpPr txBox="1"/>
            <p:nvPr/>
          </p:nvSpPr>
          <p:spPr>
            <a:xfrm>
              <a:off x="7515" y="7116"/>
              <a:ext cx="602" cy="483"/>
            </a:xfrm>
            <a:prstGeom prst="rect">
              <a:avLst/>
            </a:prstGeom>
            <a:solidFill>
              <a:schemeClr val="bg1"/>
            </a:solidFill>
          </p:spPr>
          <p:txBody>
            <a:bodyPr wrap="square" rtlCol="0">
              <a:spAutoFit/>
            </a:bodyPr>
            <a:p>
              <a:r>
                <a:rPr lang="zh-CN" altLang="en-US" sz="700" b="1"/>
                <a:t>一类文章</a:t>
              </a:r>
              <a:endParaRPr lang="zh-CN" altLang="en-US" sz="700" b="1"/>
            </a:p>
          </p:txBody>
        </p:sp>
        <p:sp>
          <p:nvSpPr>
            <p:cNvPr id="11" name="文本框 10"/>
            <p:cNvSpPr txBox="1"/>
            <p:nvPr/>
          </p:nvSpPr>
          <p:spPr>
            <a:xfrm>
              <a:off x="7503" y="7734"/>
              <a:ext cx="620" cy="483"/>
            </a:xfrm>
            <a:prstGeom prst="rect">
              <a:avLst/>
            </a:prstGeom>
            <a:solidFill>
              <a:schemeClr val="bg1"/>
            </a:solidFill>
          </p:spPr>
          <p:txBody>
            <a:bodyPr wrap="square" rtlCol="0">
              <a:spAutoFit/>
            </a:bodyPr>
            <a:p>
              <a:r>
                <a:rPr lang="zh-CN" altLang="en-US" sz="700" b="1"/>
                <a:t>一类文章</a:t>
              </a:r>
              <a:endParaRPr lang="zh-CN" altLang="en-US" sz="700" b="1"/>
            </a:p>
          </p:txBody>
        </p:sp>
        <p:sp>
          <p:nvSpPr>
            <p:cNvPr id="12" name="文本框 11"/>
            <p:cNvSpPr txBox="1"/>
            <p:nvPr/>
          </p:nvSpPr>
          <p:spPr>
            <a:xfrm>
              <a:off x="7514" y="8352"/>
              <a:ext cx="610" cy="483"/>
            </a:xfrm>
            <a:prstGeom prst="rect">
              <a:avLst/>
            </a:prstGeom>
            <a:solidFill>
              <a:schemeClr val="bg1"/>
            </a:solidFill>
          </p:spPr>
          <p:txBody>
            <a:bodyPr wrap="square" rtlCol="0">
              <a:spAutoFit/>
            </a:bodyPr>
            <a:p>
              <a:r>
                <a:rPr lang="zh-CN" altLang="en-US" sz="700" b="1"/>
                <a:t>一类文章</a:t>
              </a:r>
              <a:endParaRPr lang="zh-CN" altLang="en-US" sz="700" b="1"/>
            </a:p>
          </p:txBody>
        </p:sp>
      </p:gr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6" name="矩形 6145"/>
          <p:cNvSpPr/>
          <p:nvPr/>
        </p:nvSpPr>
        <p:spPr>
          <a:xfrm>
            <a:off x="612775" y="552450"/>
            <a:ext cx="6048375" cy="639763"/>
          </a:xfrm>
          <a:prstGeom prst="rect">
            <a:avLst/>
          </a:prstGeom>
          <a:noFill/>
          <a:ln w="9525">
            <a:noFill/>
            <a:miter/>
          </a:ln>
        </p:spPr>
        <p:txBody>
          <a:bodyPr anchor="b"/>
          <a:p>
            <a:pPr fontAlgn="base"/>
            <a:r>
              <a:rPr lang="zh-CN" altLang="en-US" sz="2800" b="1" strike="noStrike" noProof="1" dirty="0">
                <a:effectLst>
                  <a:outerShdw blurRad="38100" dist="38100" dir="2700000">
                    <a:srgbClr val="FFFFFF"/>
                  </a:outerShdw>
                </a:effectLst>
                <a:latin typeface="Arial" panose="020B0604020202020204" pitchFamily="34" charset="0"/>
                <a:ea typeface="楷体_GB2312" pitchFamily="1" charset="-122"/>
                <a:cs typeface="+mn-cs"/>
              </a:rPr>
              <a:t>（六）科学</a:t>
            </a:r>
            <a:r>
              <a:rPr lang="zh-CN" altLang="en-US" sz="2800" b="1" strike="noStrike" noProof="1" dirty="0">
                <a:solidFill>
                  <a:schemeClr val="accent6"/>
                </a:solidFill>
                <a:effectLst>
                  <a:outerShdw blurRad="38100" dist="38100" dir="2700000">
                    <a:srgbClr val="FFFFFF"/>
                  </a:outerShdw>
                </a:effectLst>
                <a:latin typeface="黑体" panose="02010609060101010101" pitchFamily="49" charset="-122"/>
                <a:ea typeface="黑体" panose="02010609060101010101" pitchFamily="49" charset="-122"/>
                <a:cs typeface="+mn-cs"/>
              </a:rPr>
              <a:t>研究</a:t>
            </a:r>
            <a:endParaRPr lang="zh-CN" altLang="en-US" sz="2800" b="1" strike="noStrike" noProof="1" dirty="0">
              <a:solidFill>
                <a:schemeClr val="accent6"/>
              </a:solidFill>
              <a:effectLst>
                <a:outerShdw blurRad="38100" dist="38100" dir="2700000">
                  <a:srgbClr val="FFFFFF"/>
                </a:outerShdw>
              </a:effectLst>
              <a:latin typeface="Arial" panose="020B0604020202020204" pitchFamily="34" charset="0"/>
              <a:ea typeface="楷体_GB2312" pitchFamily="1" charset="-122"/>
              <a:cs typeface="+mn-cs"/>
            </a:endParaRPr>
          </a:p>
        </p:txBody>
      </p:sp>
      <p:sp>
        <p:nvSpPr>
          <p:cNvPr id="6149" name="矩形 6148"/>
          <p:cNvSpPr/>
          <p:nvPr/>
        </p:nvSpPr>
        <p:spPr>
          <a:xfrm>
            <a:off x="539750" y="1486535"/>
            <a:ext cx="7993380" cy="1101090"/>
          </a:xfrm>
          <a:prstGeom prst="rect">
            <a:avLst/>
          </a:prstGeom>
          <a:noFill/>
          <a:ln w="9525">
            <a:noFill/>
            <a:miter/>
          </a:ln>
        </p:spPr>
        <p:txBody>
          <a:bodyPr anchor="b"/>
          <a:p>
            <a:pPr fontAlgn="base"/>
            <a:br>
              <a:rPr lang="zh-CN" altLang="en-US" sz="2000" b="1" dirty="0">
                <a:solidFill>
                  <a:schemeClr val="tx2"/>
                </a:solidFill>
                <a:effectLst>
                  <a:outerShdw blurRad="38100" dist="38100" dir="2700000">
                    <a:srgbClr val="FFFFFF"/>
                  </a:outerShdw>
                </a:effectLst>
                <a:latin typeface="Times New Roman" panose="02020603050405020304" pitchFamily="18" charset="0"/>
                <a:cs typeface="Times New Roman" panose="02020603050405020304" pitchFamily="18" charset="0"/>
              </a:rPr>
            </a:br>
            <a:r>
              <a:rPr lang="zh-CN" altLang="en-US" sz="2000" b="1" strike="noStrike" noProof="1" dirty="0">
                <a:solidFill>
                  <a:schemeClr val="tx2"/>
                </a:solidFill>
                <a:effectLst>
                  <a:outerShdw blurRad="38100" dist="38100" dir="2700000">
                    <a:srgbClr val="FFFFFF"/>
                  </a:outerShdw>
                </a:effectLst>
                <a:latin typeface="Times New Roman" panose="02020603050405020304" pitchFamily="18" charset="0"/>
                <a:ea typeface="宋体" panose="02010600030101010101" pitchFamily="2" charset="-122"/>
                <a:cs typeface="Times New Roman" panose="02020603050405020304" pitchFamily="18" charset="0"/>
              </a:rPr>
              <a:t>        </a:t>
            </a:r>
            <a:r>
              <a:rPr lang="zh-CN" altLang="en-US" sz="2000" b="1" strike="noStrike" noProof="1" dirty="0">
                <a:solidFill>
                  <a:schemeClr val="tx2"/>
                </a:solidFill>
                <a:effectLst>
                  <a:outerShdw blurRad="38100" dist="38100" dir="2700000">
                    <a:srgbClr val="FFFFFF"/>
                  </a:outerShdw>
                </a:effectLst>
                <a:latin typeface="Times New Roman" panose="02020603050405020304" pitchFamily="18" charset="0"/>
                <a:ea typeface="宋体" panose="02010600030101010101" pitchFamily="2" charset="-122"/>
                <a:cs typeface="+mn-cs"/>
              </a:rPr>
              <a:t> </a:t>
            </a:r>
            <a:endParaRPr lang="zh-CN" altLang="en-US" sz="2000" b="1" strike="noStrike" noProof="1" dirty="0">
              <a:solidFill>
                <a:schemeClr val="tx2"/>
              </a:solidFill>
              <a:effectLst>
                <a:outerShdw blurRad="38100" dist="38100" dir="2700000">
                  <a:srgbClr val="FFFFFF"/>
                </a:outerShdw>
              </a:effectLst>
              <a:latin typeface="Times New Roman" panose="02020603050405020304" pitchFamily="18" charset="0"/>
            </a:endParaRPr>
          </a:p>
        </p:txBody>
      </p:sp>
      <p:sp>
        <p:nvSpPr>
          <p:cNvPr id="2" name="矩形 1"/>
          <p:cNvSpPr/>
          <p:nvPr/>
        </p:nvSpPr>
        <p:spPr>
          <a:xfrm>
            <a:off x="611188" y="1557655"/>
            <a:ext cx="1743710" cy="368300"/>
          </a:xfrm>
          <a:prstGeom prst="rect">
            <a:avLst/>
          </a:prstGeom>
          <a:noFill/>
          <a:ln w="9525">
            <a:noFill/>
          </a:ln>
        </p:spPr>
        <p:txBody>
          <a:bodyPr wrap="none" anchor="t">
            <a:spAutoFit/>
          </a:bodyPr>
          <a:p>
            <a:pPr lvl="0" fontAlgn="base">
              <a:buClrTx/>
              <a:buFont typeface="Wingdings" panose="05000000000000000000" pitchFamily="2" charset="2"/>
              <a:buChar char="Ø"/>
            </a:pPr>
            <a:r>
              <a:rPr lang="zh-CN" altLang="en-US" sz="1800" b="1" strike="noStrike" noProof="1" dirty="0">
                <a:solidFill>
                  <a:srgbClr val="CC0000"/>
                </a:solidFill>
                <a:effectLst>
                  <a:outerShdw blurRad="38100" dist="38100" dir="2700000">
                    <a:srgbClr val="000000"/>
                  </a:outerShdw>
                </a:effectLst>
                <a:latin typeface="Arial" panose="020B0604020202020204" pitchFamily="34" charset="0"/>
                <a:ea typeface="宋体" panose="02010600030101010101" pitchFamily="2" charset="-122"/>
              </a:rPr>
              <a:t>论文发表情况</a:t>
            </a:r>
            <a:endParaRPr lang="zh-CN" altLang="en-US" sz="1800" b="1" strike="noStrike" noProof="1" dirty="0">
              <a:solidFill>
                <a:srgbClr val="CC0000"/>
              </a:solidFill>
              <a:effectLst>
                <a:outerShdw blurRad="38100" dist="38100" dir="2700000">
                  <a:srgbClr val="000000"/>
                </a:outerShdw>
              </a:effectLst>
              <a:latin typeface="Arial" panose="020B0604020202020204" pitchFamily="34" charset="0"/>
              <a:ea typeface="宋体" panose="02010600030101010101" pitchFamily="2" charset="-122"/>
            </a:endParaRPr>
          </a:p>
        </p:txBody>
      </p:sp>
      <p:pic>
        <p:nvPicPr>
          <p:cNvPr id="3" name="图片 2"/>
          <p:cNvPicPr>
            <a:picLocks noChangeAspect="1"/>
          </p:cNvPicPr>
          <p:nvPr/>
        </p:nvPicPr>
        <p:blipFill>
          <a:blip r:embed="rId1"/>
          <a:stretch>
            <a:fillRect/>
          </a:stretch>
        </p:blipFill>
        <p:spPr>
          <a:xfrm>
            <a:off x="570230" y="1988820"/>
            <a:ext cx="7931785" cy="3488690"/>
          </a:xfrm>
          <a:prstGeom prst="rect">
            <a:avLst/>
          </a:prstGeom>
        </p:spPr>
      </p:pic>
      <p:sp>
        <p:nvSpPr>
          <p:cNvPr id="4" name="Text Box 19"/>
          <p:cNvSpPr txBox="1">
            <a:spLocks noChangeArrowheads="1"/>
          </p:cNvSpPr>
          <p:nvPr/>
        </p:nvSpPr>
        <p:spPr bwMode="auto">
          <a:xfrm>
            <a:off x="231775" y="2997200"/>
            <a:ext cx="379730" cy="1551940"/>
          </a:xfrm>
          <a:prstGeom prst="rect">
            <a:avLst/>
          </a:prstGeom>
        </p:spPr>
        <p:style>
          <a:lnRef idx="2">
            <a:schemeClr val="accent1"/>
          </a:lnRef>
          <a:fillRef idx="1">
            <a:schemeClr val="lt1"/>
          </a:fillRef>
          <a:effectRef idx="0">
            <a:schemeClr val="accent1"/>
          </a:effectRef>
          <a:fontRef idx="minor">
            <a:schemeClr val="dk1"/>
          </a:fontRef>
        </p:style>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800" b="1" i="0" u="none" strike="noStrike" kern="1200" cap="none" spc="0" normalizeH="0" baseline="0" noProof="0" dirty="0" smtClean="0">
                <a:ln>
                  <a:noFill/>
                </a:ln>
                <a:solidFill>
                  <a:srgbClr val="FF0000"/>
                </a:solidFill>
                <a:effectLst>
                  <a:outerShdw blurRad="38100" dist="38100" dir="2700000" algn="tl">
                    <a:srgbClr val="C0C0C0"/>
                  </a:outerShdw>
                </a:effectLst>
                <a:uLnTx/>
                <a:uFillTx/>
                <a:latin typeface="Calibri" panose="020F0502020204030204" pitchFamily="34" charset="0"/>
                <a:ea typeface="黑体" panose="02010609060101010101" pitchFamily="49" charset="-122"/>
                <a:cs typeface="+mn-cs"/>
              </a:rPr>
              <a:t>论文</a:t>
            </a:r>
            <a:r>
              <a:rPr kumimoji="0" lang="zh-CN" altLang="en-US" sz="1800" b="1" i="0" u="none" strike="noStrike" kern="1200" cap="none" spc="0" normalizeH="0" baseline="0" noProof="0" dirty="0" smtClean="0">
                <a:ln>
                  <a:noFill/>
                </a:ln>
                <a:solidFill>
                  <a:srgbClr val="FF0000"/>
                </a:solidFill>
                <a:effectLst>
                  <a:outerShdw blurRad="38100" dist="38100" dir="2700000" algn="tl">
                    <a:srgbClr val="C0C0C0"/>
                  </a:outerShdw>
                </a:effectLst>
                <a:uLnTx/>
                <a:uFillTx/>
                <a:latin typeface="Calibri" panose="020F0502020204030204" pitchFamily="34" charset="0"/>
                <a:ea typeface="黑体" panose="02010609060101010101" pitchFamily="49" charset="-122"/>
                <a:cs typeface="+mn-cs"/>
              </a:rPr>
              <a:t>选摘</a:t>
            </a:r>
            <a:endParaRPr kumimoji="0" lang="zh-CN" altLang="en-US" sz="1800" b="1" i="0" u="none" strike="noStrike" kern="1200" cap="none" spc="0" normalizeH="0" baseline="0" noProof="0" dirty="0" smtClean="0">
              <a:ln>
                <a:noFill/>
              </a:ln>
              <a:solidFill>
                <a:srgbClr val="FF0000"/>
              </a:solidFill>
              <a:effectLst>
                <a:outerShdw blurRad="38100" dist="38100" dir="2700000" algn="tl">
                  <a:srgbClr val="C0C0C0"/>
                </a:outerShdw>
              </a:effectLst>
              <a:uLnTx/>
              <a:uFillTx/>
              <a:latin typeface="Calibri" panose="020F0502020204030204" pitchFamily="34" charset="0"/>
              <a:ea typeface="黑体" panose="02010609060101010101" pitchFamily="49" charset="-122"/>
              <a:cs typeface="+mn-cs"/>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6" name="矩形 6145"/>
          <p:cNvSpPr/>
          <p:nvPr/>
        </p:nvSpPr>
        <p:spPr>
          <a:xfrm>
            <a:off x="612775" y="552450"/>
            <a:ext cx="6048375" cy="639763"/>
          </a:xfrm>
          <a:prstGeom prst="rect">
            <a:avLst/>
          </a:prstGeom>
          <a:noFill/>
          <a:ln w="9525">
            <a:noFill/>
            <a:miter/>
          </a:ln>
        </p:spPr>
        <p:txBody>
          <a:bodyPr anchor="b"/>
          <a:p>
            <a:pPr fontAlgn="base"/>
            <a:r>
              <a:rPr lang="zh-CN" altLang="en-US" sz="2800" b="1" strike="noStrike" noProof="1" dirty="0">
                <a:effectLst>
                  <a:outerShdw blurRad="38100" dist="38100" dir="2700000">
                    <a:srgbClr val="FFFFFF"/>
                  </a:outerShdw>
                </a:effectLst>
                <a:latin typeface="Arial" panose="020B0604020202020204" pitchFamily="34" charset="0"/>
                <a:ea typeface="楷体_GB2312" pitchFamily="1" charset="-122"/>
                <a:cs typeface="+mn-cs"/>
              </a:rPr>
              <a:t>（一）学院</a:t>
            </a:r>
            <a:r>
              <a:rPr lang="zh-CN" altLang="en-US" sz="2800" b="1" strike="noStrike" noProof="1" dirty="0">
                <a:solidFill>
                  <a:schemeClr val="accent6"/>
                </a:solidFill>
                <a:effectLst>
                  <a:outerShdw blurRad="38100" dist="38100" dir="2700000">
                    <a:srgbClr val="FFFFFF"/>
                  </a:outerShdw>
                </a:effectLst>
                <a:latin typeface="黑体" panose="02010609060101010101" pitchFamily="49" charset="-122"/>
                <a:ea typeface="黑体" panose="02010609060101010101" pitchFamily="49" charset="-122"/>
                <a:cs typeface="+mn-cs"/>
              </a:rPr>
              <a:t>概况</a:t>
            </a:r>
            <a:endParaRPr lang="zh-CN" altLang="en-US" sz="2800" b="1" strike="noStrike" noProof="1" dirty="0">
              <a:solidFill>
                <a:schemeClr val="accent6"/>
              </a:solidFill>
              <a:effectLst>
                <a:outerShdw blurRad="38100" dist="38100" dir="2700000">
                  <a:srgbClr val="FFFFFF"/>
                </a:outerShdw>
              </a:effectLst>
              <a:latin typeface="黑体" panose="02010609060101010101" pitchFamily="49" charset="-122"/>
              <a:ea typeface="黑体" panose="02010609060101010101" pitchFamily="49" charset="-122"/>
              <a:cs typeface="+mn-cs"/>
            </a:endParaRPr>
          </a:p>
        </p:txBody>
      </p:sp>
      <p:sp>
        <p:nvSpPr>
          <p:cNvPr id="34" name="Text Box 19"/>
          <p:cNvSpPr txBox="1">
            <a:spLocks noChangeArrowheads="1"/>
          </p:cNvSpPr>
          <p:nvPr/>
        </p:nvSpPr>
        <p:spPr bwMode="auto">
          <a:xfrm>
            <a:off x="467995" y="1924368"/>
            <a:ext cx="379413" cy="915988"/>
          </a:xfrm>
          <a:prstGeom prst="rect">
            <a:avLst/>
          </a:prstGeom>
        </p:spPr>
        <p:style>
          <a:lnRef idx="2">
            <a:schemeClr val="accent1"/>
          </a:lnRef>
          <a:fillRef idx="1">
            <a:schemeClr val="lt1"/>
          </a:fillRef>
          <a:effectRef idx="0">
            <a:schemeClr val="accent1"/>
          </a:effectRef>
          <a:fontRef idx="minor">
            <a:schemeClr val="dk1"/>
          </a:fontRef>
        </p:style>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800" b="1" i="0" u="none" strike="noStrike" kern="1200" cap="none" spc="0" normalizeH="0" baseline="0" noProof="0" dirty="0" smtClean="0">
                <a:ln>
                  <a:noFill/>
                </a:ln>
                <a:solidFill>
                  <a:srgbClr val="FF0000"/>
                </a:solidFill>
                <a:effectLst>
                  <a:outerShdw blurRad="38100" dist="38100" dir="2700000" algn="tl">
                    <a:srgbClr val="C0C0C0"/>
                  </a:outerShdw>
                </a:effectLst>
                <a:uLnTx/>
                <a:uFillTx/>
                <a:latin typeface="Calibri" panose="020F0502020204030204" pitchFamily="34" charset="0"/>
                <a:ea typeface="黑体" panose="02010609060101010101" pitchFamily="49" charset="-122"/>
                <a:cs typeface="+mn-cs"/>
              </a:rPr>
              <a:t>成立早</a:t>
            </a:r>
            <a:endParaRPr kumimoji="0" lang="zh-CN" altLang="en-US" sz="1800" b="1" i="0" u="none" strike="noStrike" kern="1200" cap="none" spc="0" normalizeH="0" baseline="0" noProof="0" dirty="0" smtClean="0">
              <a:ln>
                <a:noFill/>
              </a:ln>
              <a:solidFill>
                <a:srgbClr val="FF0000"/>
              </a:solidFill>
              <a:effectLst>
                <a:outerShdw blurRad="38100" dist="38100" dir="2700000" algn="tl">
                  <a:srgbClr val="C0C0C0"/>
                </a:outerShdw>
              </a:effectLst>
              <a:uLnTx/>
              <a:uFillTx/>
              <a:latin typeface="Calibri" panose="020F0502020204030204" pitchFamily="34" charset="0"/>
              <a:ea typeface="黑体" panose="02010609060101010101" pitchFamily="49" charset="-122"/>
              <a:cs typeface="+mn-cs"/>
            </a:endParaRPr>
          </a:p>
        </p:txBody>
      </p:sp>
      <p:sp>
        <p:nvSpPr>
          <p:cNvPr id="3" name="矩形 1"/>
          <p:cNvSpPr/>
          <p:nvPr/>
        </p:nvSpPr>
        <p:spPr>
          <a:xfrm>
            <a:off x="828040" y="1916430"/>
            <a:ext cx="7890510" cy="1076325"/>
          </a:xfrm>
          <a:prstGeom prst="rect">
            <a:avLst/>
          </a:prstGeom>
        </p:spPr>
        <p:txBody>
          <a:bodyPr wrap="square">
            <a:spAutoFit/>
          </a:bodyPr>
          <a:p>
            <a:pPr marL="285750" marR="0" lvl="0" indent="-285750" algn="l" defTabSz="914400" rtl="0" eaLnBrk="1" fontAlgn="base" latinLnBrk="0" hangingPunct="1">
              <a:lnSpc>
                <a:spcPct val="100000"/>
              </a:lnSpc>
              <a:spcBef>
                <a:spcPct val="0"/>
              </a:spcBef>
              <a:spcAft>
                <a:spcPct val="0"/>
              </a:spcAft>
              <a:buClr>
                <a:srgbClr val="CC0000"/>
              </a:buClr>
              <a:buSzTx/>
              <a:buFont typeface="Wingdings" panose="05000000000000000000" charset="0"/>
              <a:buChar char="Ø"/>
              <a:defRPr/>
            </a:pPr>
            <a:r>
              <a:rPr kumimoji="0" sz="1600"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Times New Roman" panose="02020603050405020304" pitchFamily="18" charset="0"/>
                <a:ea typeface="宋体" panose="02010600030101010101" pitchFamily="2" charset="-122"/>
                <a:cs typeface="+mn-cs"/>
              </a:rPr>
              <a:t>前身为建筑工程系，2002年更名为土木工程系，2006年升格为土木工程学院。</a:t>
            </a:r>
            <a:endParaRPr kumimoji="0" sz="1600"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Times New Roman" panose="02020603050405020304" pitchFamily="18" charset="0"/>
              <a:ea typeface="宋体" panose="02010600030101010101" pitchFamily="2" charset="-122"/>
              <a:cs typeface="+mn-cs"/>
            </a:endParaRPr>
          </a:p>
          <a:p>
            <a:pPr marL="285750" marR="0" lvl="0" indent="-285750" algn="l" defTabSz="914400" rtl="0" eaLnBrk="1" fontAlgn="base" latinLnBrk="0" hangingPunct="1">
              <a:lnSpc>
                <a:spcPct val="100000"/>
              </a:lnSpc>
              <a:spcBef>
                <a:spcPct val="0"/>
              </a:spcBef>
              <a:spcAft>
                <a:spcPct val="0"/>
              </a:spcAft>
              <a:buClr>
                <a:srgbClr val="CC0000"/>
              </a:buClr>
              <a:buSzTx/>
              <a:buFont typeface="Wingdings" panose="05000000000000000000" charset="0"/>
              <a:buChar char="Ø"/>
              <a:defRPr/>
            </a:pPr>
            <a:r>
              <a:rPr kumimoji="0" sz="1600"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Times New Roman" panose="02020603050405020304" pitchFamily="18" charset="0"/>
                <a:ea typeface="宋体" panose="02010600030101010101" pitchFamily="2" charset="-122"/>
                <a:cs typeface="+mn-cs"/>
              </a:rPr>
              <a:t>土木工程专业是学校1958年创办时第一个本科专业，前身为工业与民用建筑专业。</a:t>
            </a:r>
            <a:endParaRPr kumimoji="0" sz="1600"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Times New Roman" panose="02020603050405020304" pitchFamily="18" charset="0"/>
              <a:ea typeface="宋体" panose="02010600030101010101" pitchFamily="2" charset="-122"/>
              <a:cs typeface="+mn-cs"/>
            </a:endParaRPr>
          </a:p>
          <a:p>
            <a:pPr marL="285750" marR="0" lvl="0" indent="-285750" algn="l" defTabSz="914400" rtl="0" eaLnBrk="1" fontAlgn="base" latinLnBrk="0" hangingPunct="1">
              <a:lnSpc>
                <a:spcPct val="100000"/>
              </a:lnSpc>
              <a:spcBef>
                <a:spcPct val="0"/>
              </a:spcBef>
              <a:spcAft>
                <a:spcPct val="0"/>
              </a:spcAft>
              <a:buClr>
                <a:srgbClr val="CC0000"/>
              </a:buClr>
              <a:buSzTx/>
              <a:buFont typeface="Wingdings" panose="05000000000000000000" charset="0"/>
              <a:buChar char="Ø"/>
              <a:defRPr/>
            </a:pPr>
            <a:r>
              <a:rPr kumimoji="0" sz="1600"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Times New Roman" panose="02020603050405020304" pitchFamily="18" charset="0"/>
                <a:ea typeface="宋体" panose="02010600030101010101" pitchFamily="2" charset="-122"/>
                <a:cs typeface="+mn-cs"/>
              </a:rPr>
              <a:t>自1958年招收第一届五年制工业与民用建筑专业学生以来，学院已为国家、地方培养和输送土建类专业技术与管理人才25000余人。</a:t>
            </a:r>
            <a:endParaRPr kumimoji="0" lang="zh-CN" altLang="en-US" sz="1600" b="1"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Times New Roman" panose="02020603050405020304" pitchFamily="18" charset="0"/>
              <a:ea typeface="宋体" panose="02010600030101010101" pitchFamily="2" charset="-122"/>
              <a:cs typeface="+mn-cs"/>
            </a:endParaRPr>
          </a:p>
        </p:txBody>
      </p:sp>
      <p:sp>
        <p:nvSpPr>
          <p:cNvPr id="2" name="Text Box 19"/>
          <p:cNvSpPr txBox="1">
            <a:spLocks noChangeArrowheads="1"/>
          </p:cNvSpPr>
          <p:nvPr/>
        </p:nvSpPr>
        <p:spPr bwMode="auto">
          <a:xfrm>
            <a:off x="467995" y="3500120"/>
            <a:ext cx="379730" cy="1551940"/>
          </a:xfrm>
          <a:prstGeom prst="rect">
            <a:avLst/>
          </a:prstGeom>
        </p:spPr>
        <p:style>
          <a:lnRef idx="2">
            <a:schemeClr val="accent1"/>
          </a:lnRef>
          <a:fillRef idx="1">
            <a:schemeClr val="lt1"/>
          </a:fillRef>
          <a:effectRef idx="0">
            <a:schemeClr val="accent1"/>
          </a:effectRef>
          <a:fontRef idx="minor">
            <a:schemeClr val="dk1"/>
          </a:fontRef>
        </p:style>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800" b="1" i="0" u="none" strike="noStrike" kern="1200" cap="none" spc="0" normalizeH="0" baseline="0" noProof="0" dirty="0" smtClean="0">
                <a:ln>
                  <a:noFill/>
                </a:ln>
                <a:solidFill>
                  <a:srgbClr val="FF0000"/>
                </a:solidFill>
                <a:effectLst>
                  <a:outerShdw blurRad="38100" dist="38100" dir="2700000" algn="tl">
                    <a:srgbClr val="C0C0C0"/>
                  </a:outerShdw>
                </a:effectLst>
                <a:uLnTx/>
                <a:uFillTx/>
                <a:latin typeface="Calibri" panose="020F0502020204030204" pitchFamily="34" charset="0"/>
                <a:ea typeface="黑体" panose="02010609060101010101" pitchFamily="49" charset="-122"/>
                <a:cs typeface="+mn-cs"/>
              </a:rPr>
              <a:t>基本情况</a:t>
            </a:r>
            <a:endParaRPr kumimoji="0" lang="zh-CN" altLang="en-US" sz="1800" b="1" i="0" u="none" strike="noStrike" kern="1200" cap="none" spc="0" normalizeH="0" baseline="0" noProof="0" dirty="0" smtClean="0">
              <a:ln>
                <a:noFill/>
              </a:ln>
              <a:solidFill>
                <a:srgbClr val="FF0000"/>
              </a:solidFill>
              <a:effectLst>
                <a:outerShdw blurRad="38100" dist="38100" dir="2700000" algn="tl">
                  <a:srgbClr val="C0C0C0"/>
                </a:outerShdw>
              </a:effectLst>
              <a:uLnTx/>
              <a:uFillTx/>
              <a:latin typeface="Calibri" panose="020F0502020204030204" pitchFamily="34" charset="0"/>
              <a:ea typeface="黑体" panose="02010609060101010101" pitchFamily="49" charset="-122"/>
              <a:cs typeface="+mn-cs"/>
            </a:endParaRPr>
          </a:p>
        </p:txBody>
      </p:sp>
      <p:sp>
        <p:nvSpPr>
          <p:cNvPr id="101" name="文本框 100"/>
          <p:cNvSpPr txBox="1"/>
          <p:nvPr/>
        </p:nvSpPr>
        <p:spPr>
          <a:xfrm>
            <a:off x="828040" y="3491865"/>
            <a:ext cx="7665720" cy="1568450"/>
          </a:xfrm>
          <a:prstGeom prst="rect">
            <a:avLst/>
          </a:prstGeom>
          <a:noFill/>
          <a:ln w="9525">
            <a:noFill/>
          </a:ln>
        </p:spPr>
        <p:txBody>
          <a:bodyPr wrap="square">
            <a:spAutoFit/>
          </a:bodyPr>
          <a:p>
            <a:pPr marL="285750" indent="-285750" algn="just">
              <a:buClr>
                <a:srgbClr val="CC0000"/>
              </a:buClr>
              <a:buFont typeface="Wingdings" panose="05000000000000000000" charset="0"/>
              <a:buChar char="Ø"/>
            </a:pPr>
            <a:r>
              <a:rPr sz="1600" noProof="0" dirty="0" smtClean="0">
                <a:ln>
                  <a:noFill/>
                </a:ln>
                <a:effectLst>
                  <a:outerShdw blurRad="38100" dist="38100" dir="2700000" algn="tl">
                    <a:srgbClr val="000000">
                      <a:alpha val="43137"/>
                    </a:srgbClr>
                  </a:outerShdw>
                </a:effectLst>
                <a:uLnTx/>
                <a:uFillTx/>
                <a:latin typeface="Times New Roman" panose="02020603050405020304" pitchFamily="18" charset="0"/>
                <a:ea typeface="宋体" panose="02010600030101010101" pitchFamily="2" charset="-122"/>
              </a:rPr>
              <a:t>土木学院设有建筑工程系、岩土工程系、道路与桥梁工程系、安全工程系、测绘科学与工程系、工程力学教研室以及土木工程综合实验中心</a:t>
            </a:r>
            <a:r>
              <a:rPr lang="zh-CN" sz="1600" noProof="0" dirty="0" smtClean="0">
                <a:ln>
                  <a:noFill/>
                </a:ln>
                <a:effectLst>
                  <a:outerShdw blurRad="38100" dist="38100" dir="2700000" algn="tl">
                    <a:srgbClr val="000000">
                      <a:alpha val="43137"/>
                    </a:srgbClr>
                  </a:outerShdw>
                </a:effectLst>
                <a:uLnTx/>
                <a:uFillTx/>
                <a:latin typeface="Times New Roman" panose="02020603050405020304" pitchFamily="18" charset="0"/>
                <a:ea typeface="宋体" panose="02010600030101010101" pitchFamily="2" charset="-122"/>
              </a:rPr>
              <a:t>。</a:t>
            </a:r>
            <a:endParaRPr lang="zh-CN" sz="1600" noProof="0" dirty="0" smtClean="0">
              <a:ln>
                <a:noFill/>
              </a:ln>
              <a:effectLst>
                <a:outerShdw blurRad="38100" dist="38100" dir="2700000" algn="tl">
                  <a:srgbClr val="000000">
                    <a:alpha val="43137"/>
                  </a:srgbClr>
                </a:outerShdw>
              </a:effectLst>
              <a:uLnTx/>
              <a:uFillTx/>
              <a:latin typeface="Times New Roman" panose="02020603050405020304" pitchFamily="18" charset="0"/>
              <a:ea typeface="宋体" panose="02010600030101010101" pitchFamily="2" charset="-122"/>
            </a:endParaRPr>
          </a:p>
          <a:p>
            <a:pPr marL="285750" indent="-285750" algn="just">
              <a:buClr>
                <a:srgbClr val="CC0000"/>
              </a:buClr>
              <a:buFont typeface="Wingdings" panose="05000000000000000000" charset="0"/>
              <a:buChar char="Ø"/>
            </a:pPr>
            <a:r>
              <a:rPr sz="1600" noProof="0" dirty="0" smtClean="0">
                <a:ln>
                  <a:noFill/>
                </a:ln>
                <a:effectLst>
                  <a:outerShdw blurRad="38100" dist="38100" dir="2700000" algn="tl">
                    <a:srgbClr val="000000">
                      <a:alpha val="43137"/>
                    </a:srgbClr>
                  </a:outerShdw>
                </a:effectLst>
                <a:uLnTx/>
                <a:uFillTx/>
                <a:latin typeface="Times New Roman" panose="02020603050405020304" pitchFamily="18" charset="0"/>
                <a:ea typeface="宋体" panose="02010600030101010101" pitchFamily="2" charset="-122"/>
              </a:rPr>
              <a:t>在校本科生2500多人，研究生400多人。</a:t>
            </a:r>
            <a:endParaRPr sz="1600" noProof="0" dirty="0" smtClean="0">
              <a:ln>
                <a:noFill/>
              </a:ln>
              <a:effectLst>
                <a:outerShdw blurRad="38100" dist="38100" dir="2700000" algn="tl">
                  <a:srgbClr val="000000">
                    <a:alpha val="43137"/>
                  </a:srgbClr>
                </a:outerShdw>
              </a:effectLst>
              <a:uLnTx/>
              <a:uFillTx/>
              <a:latin typeface="Times New Roman" panose="02020603050405020304" pitchFamily="18" charset="0"/>
              <a:ea typeface="宋体" panose="02010600030101010101" pitchFamily="2" charset="-122"/>
            </a:endParaRPr>
          </a:p>
          <a:p>
            <a:pPr marL="285750" indent="-285750" algn="just">
              <a:buClr>
                <a:srgbClr val="CC0000"/>
              </a:buClr>
              <a:buFont typeface="Wingdings" panose="05000000000000000000" charset="0"/>
              <a:buChar char="Ø"/>
            </a:pPr>
            <a:r>
              <a:rPr sz="1600" noProof="0" dirty="0" smtClean="0">
                <a:ln>
                  <a:noFill/>
                </a:ln>
                <a:effectLst>
                  <a:outerShdw blurRad="38100" dist="38100" dir="2700000" algn="tl">
                    <a:srgbClr val="000000">
                      <a:alpha val="43137"/>
                    </a:srgbClr>
                  </a:outerShdw>
                </a:effectLst>
                <a:uLnTx/>
                <a:uFillTx/>
                <a:latin typeface="Times New Roman" panose="02020603050405020304" pitchFamily="18" charset="0"/>
                <a:ea typeface="宋体" panose="02010600030101010101" pitchFamily="2" charset="-122"/>
              </a:rPr>
              <a:t>学院党委下设18个党支部，共计党员485人。教师党支部7个，教师党员91人，</a:t>
            </a:r>
            <a:r>
              <a:rPr sz="1600" b="1" noProof="0" dirty="0" smtClean="0">
                <a:ln>
                  <a:noFill/>
                </a:ln>
                <a:solidFill>
                  <a:schemeClr val="accent6"/>
                </a:solidFill>
                <a:effectLst>
                  <a:outerShdw blurRad="38100" dist="38100" dir="2700000" algn="tl">
                    <a:srgbClr val="000000">
                      <a:alpha val="43137"/>
                    </a:srgbClr>
                  </a:outerShdw>
                </a:effectLst>
                <a:uLnTx/>
                <a:uFillTx/>
                <a:latin typeface="Times New Roman" panose="02020603050405020304" pitchFamily="18" charset="0"/>
                <a:ea typeface="宋体" panose="02010600030101010101" pitchFamily="2" charset="-122"/>
              </a:rPr>
              <a:t>“双带头人”</a:t>
            </a:r>
            <a:r>
              <a:rPr sz="1600" noProof="0" dirty="0" smtClean="0">
                <a:ln>
                  <a:noFill/>
                </a:ln>
                <a:solidFill>
                  <a:schemeClr val="tx1"/>
                </a:solidFill>
                <a:effectLst>
                  <a:outerShdw blurRad="38100" dist="38100" dir="2700000" algn="tl">
                    <a:srgbClr val="000000">
                      <a:alpha val="43137"/>
                    </a:srgbClr>
                  </a:outerShdw>
                </a:effectLst>
                <a:uLnTx/>
                <a:uFillTx/>
                <a:latin typeface="Times New Roman" panose="02020603050405020304" pitchFamily="18" charset="0"/>
                <a:ea typeface="宋体" panose="02010600030101010101" pitchFamily="2" charset="-122"/>
              </a:rPr>
              <a:t>全</a:t>
            </a:r>
            <a:r>
              <a:rPr sz="1600" noProof="0" dirty="0" smtClean="0">
                <a:ln>
                  <a:noFill/>
                </a:ln>
                <a:effectLst>
                  <a:outerShdw blurRad="38100" dist="38100" dir="2700000" algn="tl">
                    <a:srgbClr val="000000">
                      <a:alpha val="43137"/>
                    </a:srgbClr>
                  </a:outerShdw>
                </a:effectLst>
                <a:uLnTx/>
                <a:uFillTx/>
                <a:latin typeface="Times New Roman" panose="02020603050405020304" pitchFamily="18" charset="0"/>
                <a:ea typeface="宋体" panose="02010600030101010101" pitchFamily="2" charset="-122"/>
              </a:rPr>
              <a:t>覆盖；学生党支部11个，其中2个研究生党支部，学生党员394人。教师党员中副高20人，高级14人，占比37.36％，博士52人，占比57.14％。</a:t>
            </a:r>
            <a:endParaRPr sz="1600" noProof="0" dirty="0" smtClean="0">
              <a:ln>
                <a:noFill/>
              </a:ln>
              <a:effectLst>
                <a:outerShdw blurRad="38100" dist="38100" dir="2700000" algn="tl">
                  <a:srgbClr val="000000">
                    <a:alpha val="43137"/>
                  </a:srgbClr>
                </a:outerShdw>
              </a:effectLst>
              <a:uLnTx/>
              <a:uFillTx/>
              <a:latin typeface="Times New Roman" panose="02020603050405020304" pitchFamily="18"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6" name="矩形 6145"/>
          <p:cNvSpPr/>
          <p:nvPr/>
        </p:nvSpPr>
        <p:spPr>
          <a:xfrm>
            <a:off x="612775" y="552450"/>
            <a:ext cx="6048375" cy="639763"/>
          </a:xfrm>
          <a:prstGeom prst="rect">
            <a:avLst/>
          </a:prstGeom>
          <a:noFill/>
          <a:ln w="9525">
            <a:noFill/>
            <a:miter/>
          </a:ln>
        </p:spPr>
        <p:txBody>
          <a:bodyPr anchor="b"/>
          <a:p>
            <a:pPr fontAlgn="base"/>
            <a:r>
              <a:rPr lang="zh-CN" altLang="en-US" sz="2800" b="1" strike="noStrike" noProof="1" dirty="0">
                <a:effectLst>
                  <a:outerShdw blurRad="38100" dist="38100" dir="2700000">
                    <a:srgbClr val="FFFFFF"/>
                  </a:outerShdw>
                </a:effectLst>
                <a:latin typeface="Arial" panose="020B0604020202020204" pitchFamily="34" charset="0"/>
                <a:ea typeface="楷体_GB2312" pitchFamily="1" charset="-122"/>
                <a:cs typeface="+mn-cs"/>
              </a:rPr>
              <a:t>（六）科学</a:t>
            </a:r>
            <a:r>
              <a:rPr lang="zh-CN" altLang="en-US" sz="2800" b="1" strike="noStrike" noProof="1" dirty="0">
                <a:solidFill>
                  <a:schemeClr val="accent6"/>
                </a:solidFill>
                <a:effectLst>
                  <a:outerShdw blurRad="38100" dist="38100" dir="2700000">
                    <a:srgbClr val="FFFFFF"/>
                  </a:outerShdw>
                </a:effectLst>
                <a:latin typeface="黑体" panose="02010609060101010101" pitchFamily="49" charset="-122"/>
                <a:ea typeface="黑体" panose="02010609060101010101" pitchFamily="49" charset="-122"/>
                <a:cs typeface="+mn-cs"/>
              </a:rPr>
              <a:t>研究</a:t>
            </a:r>
            <a:endParaRPr lang="zh-CN" altLang="en-US" sz="2800" b="1" strike="noStrike" noProof="1" dirty="0">
              <a:solidFill>
                <a:schemeClr val="accent6"/>
              </a:solidFill>
              <a:effectLst>
                <a:outerShdw blurRad="38100" dist="38100" dir="2700000">
                  <a:srgbClr val="FFFFFF"/>
                </a:outerShdw>
              </a:effectLst>
              <a:latin typeface="Arial" panose="020B0604020202020204" pitchFamily="34" charset="0"/>
              <a:ea typeface="楷体_GB2312" pitchFamily="1" charset="-122"/>
              <a:cs typeface="+mn-cs"/>
            </a:endParaRPr>
          </a:p>
        </p:txBody>
      </p:sp>
      <p:sp>
        <p:nvSpPr>
          <p:cNvPr id="6149" name="矩形 6148"/>
          <p:cNvSpPr/>
          <p:nvPr/>
        </p:nvSpPr>
        <p:spPr>
          <a:xfrm>
            <a:off x="539750" y="1486535"/>
            <a:ext cx="7993380" cy="1101090"/>
          </a:xfrm>
          <a:prstGeom prst="rect">
            <a:avLst/>
          </a:prstGeom>
          <a:noFill/>
          <a:ln w="9525">
            <a:noFill/>
            <a:miter/>
          </a:ln>
        </p:spPr>
        <p:txBody>
          <a:bodyPr anchor="b"/>
          <a:p>
            <a:pPr fontAlgn="base"/>
            <a:br>
              <a:rPr lang="zh-CN" altLang="en-US" sz="2000" b="1" dirty="0">
                <a:solidFill>
                  <a:schemeClr val="tx2"/>
                </a:solidFill>
                <a:effectLst>
                  <a:outerShdw blurRad="38100" dist="38100" dir="2700000">
                    <a:srgbClr val="FFFFFF"/>
                  </a:outerShdw>
                </a:effectLst>
                <a:latin typeface="Times New Roman" panose="02020603050405020304" pitchFamily="18" charset="0"/>
                <a:cs typeface="Times New Roman" panose="02020603050405020304" pitchFamily="18" charset="0"/>
              </a:rPr>
            </a:br>
            <a:r>
              <a:rPr lang="zh-CN" altLang="en-US" sz="2000" b="1" strike="noStrike" noProof="1" dirty="0">
                <a:solidFill>
                  <a:schemeClr val="tx2"/>
                </a:solidFill>
                <a:effectLst>
                  <a:outerShdw blurRad="38100" dist="38100" dir="2700000">
                    <a:srgbClr val="FFFFFF"/>
                  </a:outerShdw>
                </a:effectLst>
                <a:latin typeface="Times New Roman" panose="02020603050405020304" pitchFamily="18" charset="0"/>
                <a:ea typeface="宋体" panose="02010600030101010101" pitchFamily="2" charset="-122"/>
                <a:cs typeface="Times New Roman" panose="02020603050405020304" pitchFamily="18" charset="0"/>
              </a:rPr>
              <a:t>        </a:t>
            </a:r>
            <a:r>
              <a:rPr lang="zh-CN" altLang="en-US" sz="2000" b="1" strike="noStrike" noProof="1" dirty="0">
                <a:solidFill>
                  <a:schemeClr val="tx2"/>
                </a:solidFill>
                <a:effectLst>
                  <a:outerShdw blurRad="38100" dist="38100" dir="2700000">
                    <a:srgbClr val="FFFFFF"/>
                  </a:outerShdw>
                </a:effectLst>
                <a:latin typeface="Times New Roman" panose="02020603050405020304" pitchFamily="18" charset="0"/>
                <a:ea typeface="宋体" panose="02010600030101010101" pitchFamily="2" charset="-122"/>
                <a:cs typeface="+mn-cs"/>
              </a:rPr>
              <a:t> </a:t>
            </a:r>
            <a:endParaRPr lang="zh-CN" altLang="en-US" sz="2000" b="1" strike="noStrike" noProof="1" dirty="0">
              <a:solidFill>
                <a:schemeClr val="tx2"/>
              </a:solidFill>
              <a:effectLst>
                <a:outerShdw blurRad="38100" dist="38100" dir="2700000">
                  <a:srgbClr val="FFFFFF"/>
                </a:outerShdw>
              </a:effectLst>
              <a:latin typeface="Times New Roman" panose="02020603050405020304" pitchFamily="18" charset="0"/>
            </a:endParaRPr>
          </a:p>
        </p:txBody>
      </p:sp>
      <p:sp>
        <p:nvSpPr>
          <p:cNvPr id="2" name="矩形 1"/>
          <p:cNvSpPr/>
          <p:nvPr/>
        </p:nvSpPr>
        <p:spPr>
          <a:xfrm>
            <a:off x="611188" y="1557655"/>
            <a:ext cx="1743710" cy="368300"/>
          </a:xfrm>
          <a:prstGeom prst="rect">
            <a:avLst/>
          </a:prstGeom>
          <a:noFill/>
          <a:ln w="9525">
            <a:noFill/>
          </a:ln>
        </p:spPr>
        <p:txBody>
          <a:bodyPr wrap="none" anchor="t">
            <a:spAutoFit/>
          </a:bodyPr>
          <a:p>
            <a:pPr lvl="0" fontAlgn="base">
              <a:buClrTx/>
              <a:buFont typeface="Wingdings" panose="05000000000000000000" pitchFamily="2" charset="2"/>
              <a:buChar char="Ø"/>
            </a:pPr>
            <a:r>
              <a:rPr lang="zh-CN" altLang="en-US" sz="1800" b="1" strike="noStrike" noProof="1" dirty="0">
                <a:solidFill>
                  <a:srgbClr val="CC0000"/>
                </a:solidFill>
                <a:effectLst>
                  <a:outerShdw blurRad="38100" dist="38100" dir="2700000">
                    <a:srgbClr val="000000"/>
                  </a:outerShdw>
                </a:effectLst>
                <a:latin typeface="Arial" panose="020B0604020202020204" pitchFamily="34" charset="0"/>
                <a:ea typeface="宋体" panose="02010600030101010101" pitchFamily="2" charset="-122"/>
              </a:rPr>
              <a:t>论文发表情况</a:t>
            </a:r>
            <a:endParaRPr lang="zh-CN" altLang="en-US" sz="1800" b="1" strike="noStrike" noProof="1" dirty="0">
              <a:solidFill>
                <a:srgbClr val="CC0000"/>
              </a:solidFill>
              <a:effectLst>
                <a:outerShdw blurRad="38100" dist="38100" dir="2700000">
                  <a:srgbClr val="000000"/>
                </a:outerShdw>
              </a:effectLst>
              <a:latin typeface="Arial" panose="020B0604020202020204" pitchFamily="34" charset="0"/>
              <a:ea typeface="宋体" panose="02010600030101010101" pitchFamily="2" charset="-122"/>
            </a:endParaRPr>
          </a:p>
        </p:txBody>
      </p:sp>
      <p:pic>
        <p:nvPicPr>
          <p:cNvPr id="4" name="图片 3"/>
          <p:cNvPicPr>
            <a:picLocks noChangeAspect="1"/>
          </p:cNvPicPr>
          <p:nvPr/>
        </p:nvPicPr>
        <p:blipFill>
          <a:blip r:embed="rId1"/>
          <a:stretch>
            <a:fillRect/>
          </a:stretch>
        </p:blipFill>
        <p:spPr>
          <a:xfrm>
            <a:off x="684530" y="1925955"/>
            <a:ext cx="7982585" cy="3522980"/>
          </a:xfrm>
          <a:prstGeom prst="rect">
            <a:avLst/>
          </a:prstGeom>
        </p:spPr>
      </p:pic>
      <p:sp>
        <p:nvSpPr>
          <p:cNvPr id="5" name="Text Box 19"/>
          <p:cNvSpPr txBox="1">
            <a:spLocks noChangeArrowheads="1"/>
          </p:cNvSpPr>
          <p:nvPr/>
        </p:nvSpPr>
        <p:spPr bwMode="auto">
          <a:xfrm>
            <a:off x="231775" y="2997200"/>
            <a:ext cx="379730" cy="1551940"/>
          </a:xfrm>
          <a:prstGeom prst="rect">
            <a:avLst/>
          </a:prstGeom>
        </p:spPr>
        <p:style>
          <a:lnRef idx="2">
            <a:schemeClr val="accent1"/>
          </a:lnRef>
          <a:fillRef idx="1">
            <a:schemeClr val="lt1"/>
          </a:fillRef>
          <a:effectRef idx="0">
            <a:schemeClr val="accent1"/>
          </a:effectRef>
          <a:fontRef idx="minor">
            <a:schemeClr val="dk1"/>
          </a:fontRef>
        </p:style>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800" b="1" i="0" u="none" strike="noStrike" kern="1200" cap="none" spc="0" normalizeH="0" baseline="0" noProof="0" dirty="0" smtClean="0">
                <a:ln>
                  <a:noFill/>
                </a:ln>
                <a:solidFill>
                  <a:srgbClr val="FF0000"/>
                </a:solidFill>
                <a:effectLst>
                  <a:outerShdw blurRad="38100" dist="38100" dir="2700000" algn="tl">
                    <a:srgbClr val="C0C0C0"/>
                  </a:outerShdw>
                </a:effectLst>
                <a:uLnTx/>
                <a:uFillTx/>
                <a:latin typeface="Calibri" panose="020F0502020204030204" pitchFamily="34" charset="0"/>
                <a:ea typeface="黑体" panose="02010609060101010101" pitchFamily="49" charset="-122"/>
                <a:cs typeface="+mn-cs"/>
              </a:rPr>
              <a:t>论文</a:t>
            </a:r>
            <a:r>
              <a:rPr kumimoji="0" lang="zh-CN" altLang="en-US" sz="1800" b="1" i="0" u="none" strike="noStrike" kern="1200" cap="none" spc="0" normalizeH="0" baseline="0" noProof="0" dirty="0" smtClean="0">
                <a:ln>
                  <a:noFill/>
                </a:ln>
                <a:solidFill>
                  <a:srgbClr val="FF0000"/>
                </a:solidFill>
                <a:effectLst>
                  <a:outerShdw blurRad="38100" dist="38100" dir="2700000" algn="tl">
                    <a:srgbClr val="C0C0C0"/>
                  </a:outerShdw>
                </a:effectLst>
                <a:uLnTx/>
                <a:uFillTx/>
                <a:latin typeface="Calibri" panose="020F0502020204030204" pitchFamily="34" charset="0"/>
                <a:ea typeface="黑体" panose="02010609060101010101" pitchFamily="49" charset="-122"/>
                <a:cs typeface="+mn-cs"/>
              </a:rPr>
              <a:t>选摘</a:t>
            </a:r>
            <a:endParaRPr kumimoji="0" lang="zh-CN" altLang="en-US" sz="1800" b="1" i="0" u="none" strike="noStrike" kern="1200" cap="none" spc="0" normalizeH="0" baseline="0" noProof="0" dirty="0" smtClean="0">
              <a:ln>
                <a:noFill/>
              </a:ln>
              <a:solidFill>
                <a:srgbClr val="FF0000"/>
              </a:solidFill>
              <a:effectLst>
                <a:outerShdw blurRad="38100" dist="38100" dir="2700000" algn="tl">
                  <a:srgbClr val="C0C0C0"/>
                </a:outerShdw>
              </a:effectLst>
              <a:uLnTx/>
              <a:uFillTx/>
              <a:latin typeface="Calibri" panose="020F0502020204030204" pitchFamily="34" charset="0"/>
              <a:ea typeface="黑体" panose="02010609060101010101" pitchFamily="49" charset="-122"/>
              <a:cs typeface="+mn-cs"/>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6" name="矩形 6145"/>
          <p:cNvSpPr/>
          <p:nvPr/>
        </p:nvSpPr>
        <p:spPr>
          <a:xfrm>
            <a:off x="612775" y="552450"/>
            <a:ext cx="6048375" cy="639763"/>
          </a:xfrm>
          <a:prstGeom prst="rect">
            <a:avLst/>
          </a:prstGeom>
          <a:noFill/>
          <a:ln w="9525">
            <a:noFill/>
            <a:miter/>
          </a:ln>
        </p:spPr>
        <p:txBody>
          <a:bodyPr anchor="b"/>
          <a:p>
            <a:pPr fontAlgn="base"/>
            <a:r>
              <a:rPr lang="zh-CN" altLang="en-US" sz="2800" b="1" strike="noStrike" noProof="1" dirty="0">
                <a:effectLst>
                  <a:outerShdw blurRad="38100" dist="38100" dir="2700000">
                    <a:srgbClr val="FFFFFF"/>
                  </a:outerShdw>
                </a:effectLst>
                <a:latin typeface="Arial" panose="020B0604020202020204" pitchFamily="34" charset="0"/>
                <a:ea typeface="楷体_GB2312" pitchFamily="1" charset="-122"/>
                <a:cs typeface="+mn-cs"/>
              </a:rPr>
              <a:t>（六）科学</a:t>
            </a:r>
            <a:r>
              <a:rPr lang="zh-CN" altLang="en-US" sz="2800" b="1" strike="noStrike" noProof="1" dirty="0">
                <a:solidFill>
                  <a:schemeClr val="accent6"/>
                </a:solidFill>
                <a:effectLst>
                  <a:outerShdw blurRad="38100" dist="38100" dir="2700000">
                    <a:srgbClr val="FFFFFF"/>
                  </a:outerShdw>
                </a:effectLst>
                <a:latin typeface="黑体" panose="02010609060101010101" pitchFamily="49" charset="-122"/>
                <a:ea typeface="黑体" panose="02010609060101010101" pitchFamily="49" charset="-122"/>
                <a:cs typeface="+mn-cs"/>
              </a:rPr>
              <a:t>研究</a:t>
            </a:r>
            <a:endParaRPr lang="zh-CN" altLang="en-US" sz="2800" b="1" strike="noStrike" noProof="1" dirty="0">
              <a:solidFill>
                <a:schemeClr val="accent6"/>
              </a:solidFill>
              <a:effectLst>
                <a:outerShdw blurRad="38100" dist="38100" dir="2700000">
                  <a:srgbClr val="FFFFFF"/>
                </a:outerShdw>
              </a:effectLst>
              <a:latin typeface="Arial" panose="020B0604020202020204" pitchFamily="34" charset="0"/>
              <a:ea typeface="楷体_GB2312" pitchFamily="1" charset="-122"/>
              <a:cs typeface="+mn-cs"/>
            </a:endParaRPr>
          </a:p>
        </p:txBody>
      </p:sp>
      <p:sp>
        <p:nvSpPr>
          <p:cNvPr id="6149" name="矩形 6148"/>
          <p:cNvSpPr/>
          <p:nvPr/>
        </p:nvSpPr>
        <p:spPr>
          <a:xfrm>
            <a:off x="539750" y="1486535"/>
            <a:ext cx="7993380" cy="1101090"/>
          </a:xfrm>
          <a:prstGeom prst="rect">
            <a:avLst/>
          </a:prstGeom>
          <a:noFill/>
          <a:ln w="9525">
            <a:noFill/>
            <a:miter/>
          </a:ln>
        </p:spPr>
        <p:txBody>
          <a:bodyPr anchor="b"/>
          <a:p>
            <a:pPr fontAlgn="base"/>
            <a:br>
              <a:rPr lang="zh-CN" altLang="en-US" sz="2000" b="1" dirty="0">
                <a:solidFill>
                  <a:schemeClr val="tx2"/>
                </a:solidFill>
                <a:effectLst>
                  <a:outerShdw blurRad="38100" dist="38100" dir="2700000">
                    <a:srgbClr val="FFFFFF"/>
                  </a:outerShdw>
                </a:effectLst>
                <a:latin typeface="Times New Roman" panose="02020603050405020304" pitchFamily="18" charset="0"/>
                <a:cs typeface="Times New Roman" panose="02020603050405020304" pitchFamily="18" charset="0"/>
              </a:rPr>
            </a:br>
            <a:r>
              <a:rPr lang="zh-CN" altLang="en-US" sz="2000" b="1" strike="noStrike" noProof="1" dirty="0">
                <a:solidFill>
                  <a:schemeClr val="tx2"/>
                </a:solidFill>
                <a:effectLst>
                  <a:outerShdw blurRad="38100" dist="38100" dir="2700000">
                    <a:srgbClr val="FFFFFF"/>
                  </a:outerShdw>
                </a:effectLst>
                <a:latin typeface="Times New Roman" panose="02020603050405020304" pitchFamily="18" charset="0"/>
                <a:ea typeface="宋体" panose="02010600030101010101" pitchFamily="2" charset="-122"/>
                <a:cs typeface="Times New Roman" panose="02020603050405020304" pitchFamily="18" charset="0"/>
              </a:rPr>
              <a:t>        </a:t>
            </a:r>
            <a:r>
              <a:rPr lang="zh-CN" altLang="en-US" sz="2000" b="1" strike="noStrike" noProof="1" dirty="0">
                <a:solidFill>
                  <a:schemeClr val="tx2"/>
                </a:solidFill>
                <a:effectLst>
                  <a:outerShdw blurRad="38100" dist="38100" dir="2700000">
                    <a:srgbClr val="FFFFFF"/>
                  </a:outerShdw>
                </a:effectLst>
                <a:latin typeface="Times New Roman" panose="02020603050405020304" pitchFamily="18" charset="0"/>
                <a:ea typeface="宋体" panose="02010600030101010101" pitchFamily="2" charset="-122"/>
                <a:cs typeface="+mn-cs"/>
              </a:rPr>
              <a:t> </a:t>
            </a:r>
            <a:endParaRPr lang="zh-CN" altLang="en-US" sz="2000" b="1" strike="noStrike" noProof="1" dirty="0">
              <a:solidFill>
                <a:schemeClr val="tx2"/>
              </a:solidFill>
              <a:effectLst>
                <a:outerShdw blurRad="38100" dist="38100" dir="2700000">
                  <a:srgbClr val="FFFFFF"/>
                </a:outerShdw>
              </a:effectLst>
              <a:latin typeface="Times New Roman" panose="02020603050405020304" pitchFamily="18" charset="0"/>
            </a:endParaRPr>
          </a:p>
        </p:txBody>
      </p:sp>
      <p:sp>
        <p:nvSpPr>
          <p:cNvPr id="2" name="矩形 1"/>
          <p:cNvSpPr/>
          <p:nvPr/>
        </p:nvSpPr>
        <p:spPr>
          <a:xfrm>
            <a:off x="611188" y="1557655"/>
            <a:ext cx="1743710" cy="368300"/>
          </a:xfrm>
          <a:prstGeom prst="rect">
            <a:avLst/>
          </a:prstGeom>
          <a:noFill/>
          <a:ln w="9525">
            <a:noFill/>
          </a:ln>
        </p:spPr>
        <p:txBody>
          <a:bodyPr wrap="none" anchor="t">
            <a:spAutoFit/>
          </a:bodyPr>
          <a:p>
            <a:pPr lvl="0" fontAlgn="base">
              <a:buClrTx/>
              <a:buFont typeface="Wingdings" panose="05000000000000000000" pitchFamily="2" charset="2"/>
              <a:buChar char="Ø"/>
            </a:pPr>
            <a:r>
              <a:rPr lang="zh-CN" altLang="en-US" sz="1800" b="1" strike="noStrike" noProof="1" dirty="0">
                <a:solidFill>
                  <a:srgbClr val="CC0000"/>
                </a:solidFill>
                <a:effectLst>
                  <a:outerShdw blurRad="38100" dist="38100" dir="2700000">
                    <a:srgbClr val="000000"/>
                  </a:outerShdw>
                </a:effectLst>
                <a:latin typeface="Arial" panose="020B0604020202020204" pitchFamily="34" charset="0"/>
                <a:ea typeface="宋体" panose="02010600030101010101" pitchFamily="2" charset="-122"/>
              </a:rPr>
              <a:t>论文发表情况</a:t>
            </a:r>
            <a:endParaRPr lang="zh-CN" altLang="en-US" sz="1800" b="1" strike="noStrike" noProof="1" dirty="0">
              <a:solidFill>
                <a:srgbClr val="CC0000"/>
              </a:solidFill>
              <a:effectLst>
                <a:outerShdw blurRad="38100" dist="38100" dir="2700000">
                  <a:srgbClr val="000000"/>
                </a:outerShdw>
              </a:effectLst>
              <a:latin typeface="Arial" panose="020B0604020202020204" pitchFamily="34" charset="0"/>
              <a:ea typeface="宋体" panose="02010600030101010101" pitchFamily="2" charset="-122"/>
            </a:endParaRPr>
          </a:p>
        </p:txBody>
      </p:sp>
      <p:sp>
        <p:nvSpPr>
          <p:cNvPr id="106" name="文本框 105"/>
          <p:cNvSpPr txBox="1"/>
          <p:nvPr/>
        </p:nvSpPr>
        <p:spPr>
          <a:xfrm>
            <a:off x="612775" y="2060575"/>
            <a:ext cx="8148320" cy="337185"/>
          </a:xfrm>
          <a:prstGeom prst="rect">
            <a:avLst/>
          </a:prstGeom>
          <a:noFill/>
          <a:ln w="9525">
            <a:noFill/>
          </a:ln>
        </p:spPr>
        <p:txBody>
          <a:bodyPr wrap="square">
            <a:spAutoFit/>
          </a:bodyPr>
          <a:p>
            <a:pPr algn="just">
              <a:buClr>
                <a:srgbClr val="CC0000"/>
              </a:buClr>
              <a:buSzTx/>
              <a:buNone/>
            </a:pPr>
            <a:r>
              <a:rPr lang="en-US" altLang="zh-CN" sz="1600">
                <a:effectLst>
                  <a:outerShdw blurRad="38100" dist="38100" dir="2700000" algn="tl">
                    <a:srgbClr val="000000">
                      <a:alpha val="43137"/>
                    </a:srgbClr>
                  </a:outerShdw>
                </a:effectLst>
                <a:latin typeface="Times New Roman" panose="02020603050405020304" pitchFamily="18" charset="0"/>
                <a:ea typeface="宋体" panose="02010600030101010101" pitchFamily="2" charset="-122"/>
                <a:cs typeface="Times New Roman" panose="02020603050405020304" pitchFamily="18" charset="0"/>
              </a:rPr>
              <a:t>2021</a:t>
            </a:r>
            <a:r>
              <a:rPr lang="zh-CN" altLang="en-US" sz="1600">
                <a:effectLst>
                  <a:outerShdw blurRad="38100" dist="38100" dir="2700000" algn="tl">
                    <a:srgbClr val="000000">
                      <a:alpha val="43137"/>
                    </a:srgbClr>
                  </a:outerShdw>
                </a:effectLst>
                <a:latin typeface="Times New Roman" panose="02020603050405020304" pitchFamily="18" charset="0"/>
                <a:ea typeface="宋体" panose="02010600030101010101" pitchFamily="2" charset="-122"/>
                <a:cs typeface="Times New Roman" panose="02020603050405020304" pitchFamily="18" charset="0"/>
              </a:rPr>
              <a:t>年度，全院发明专利</a:t>
            </a:r>
            <a:r>
              <a:rPr lang="en-US" altLang="zh-CN" sz="1600">
                <a:effectLst>
                  <a:outerShdw blurRad="38100" dist="38100" dir="2700000" algn="tl">
                    <a:srgbClr val="000000">
                      <a:alpha val="43137"/>
                    </a:srgbClr>
                  </a:outerShdw>
                </a:effectLst>
                <a:latin typeface="Times New Roman" panose="02020603050405020304" pitchFamily="18" charset="0"/>
                <a:ea typeface="宋体" panose="02010600030101010101" pitchFamily="2" charset="-122"/>
                <a:cs typeface="Times New Roman" panose="02020603050405020304" pitchFamily="18" charset="0"/>
              </a:rPr>
              <a:t>21</a:t>
            </a:r>
            <a:r>
              <a:rPr lang="zh-CN" altLang="en-US" sz="1600">
                <a:effectLst>
                  <a:outerShdw blurRad="38100" dist="38100" dir="2700000" algn="tl">
                    <a:srgbClr val="000000">
                      <a:alpha val="43137"/>
                    </a:srgbClr>
                  </a:outerShdw>
                </a:effectLst>
                <a:latin typeface="Times New Roman" panose="02020603050405020304" pitchFamily="18" charset="0"/>
                <a:ea typeface="宋体" panose="02010600030101010101" pitchFamily="2" charset="-122"/>
                <a:cs typeface="Times New Roman" panose="02020603050405020304" pitchFamily="18" charset="0"/>
              </a:rPr>
              <a:t>项，标准</a:t>
            </a:r>
            <a:r>
              <a:rPr lang="en-US" altLang="zh-CN" sz="1600">
                <a:effectLst>
                  <a:outerShdw blurRad="38100" dist="38100" dir="2700000" algn="tl">
                    <a:srgbClr val="000000">
                      <a:alpha val="43137"/>
                    </a:srgbClr>
                  </a:outerShdw>
                </a:effectLst>
                <a:latin typeface="Times New Roman" panose="02020603050405020304" pitchFamily="18" charset="0"/>
                <a:ea typeface="宋体" panose="02010600030101010101" pitchFamily="2" charset="-122"/>
                <a:cs typeface="Times New Roman" panose="02020603050405020304" pitchFamily="18" charset="0"/>
              </a:rPr>
              <a:t>4</a:t>
            </a:r>
            <a:r>
              <a:rPr lang="zh-CN" altLang="en-US" sz="1600">
                <a:effectLst>
                  <a:outerShdw blurRad="38100" dist="38100" dir="2700000" algn="tl">
                    <a:srgbClr val="000000">
                      <a:alpha val="43137"/>
                    </a:srgbClr>
                  </a:outerShdw>
                </a:effectLst>
                <a:latin typeface="Times New Roman" panose="02020603050405020304" pitchFamily="18" charset="0"/>
                <a:ea typeface="宋体" panose="02010600030101010101" pitchFamily="2" charset="-122"/>
                <a:cs typeface="Times New Roman" panose="02020603050405020304" pitchFamily="18" charset="0"/>
              </a:rPr>
              <a:t>项。</a:t>
            </a:r>
            <a:endParaRPr lang="zh-CN" altLang="en-US" sz="1600">
              <a:effectLst>
                <a:outerShdw blurRad="38100" dist="38100" dir="2700000" algn="tl">
                  <a:srgbClr val="000000">
                    <a:alpha val="43137"/>
                  </a:srgbClr>
                </a:outerShdw>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323215" y="2636520"/>
            <a:ext cx="2014220" cy="2994660"/>
          </a:xfrm>
          <a:prstGeom prst="rect">
            <a:avLst/>
          </a:prstGeom>
        </p:spPr>
      </p:pic>
      <p:pic>
        <p:nvPicPr>
          <p:cNvPr id="6" name="图片 5"/>
          <p:cNvPicPr>
            <a:picLocks noChangeAspect="1"/>
          </p:cNvPicPr>
          <p:nvPr/>
        </p:nvPicPr>
        <p:blipFill>
          <a:blip r:embed="rId2"/>
          <a:stretch>
            <a:fillRect/>
          </a:stretch>
        </p:blipFill>
        <p:spPr>
          <a:xfrm>
            <a:off x="1547495" y="2613025"/>
            <a:ext cx="2002155" cy="2996565"/>
          </a:xfrm>
          <a:prstGeom prst="rect">
            <a:avLst/>
          </a:prstGeom>
        </p:spPr>
      </p:pic>
      <p:pic>
        <p:nvPicPr>
          <p:cNvPr id="8" name="图片 7"/>
          <p:cNvPicPr>
            <a:picLocks noChangeAspect="1"/>
          </p:cNvPicPr>
          <p:nvPr/>
        </p:nvPicPr>
        <p:blipFill>
          <a:blip r:embed="rId3"/>
          <a:stretch>
            <a:fillRect/>
          </a:stretch>
        </p:blipFill>
        <p:spPr>
          <a:xfrm>
            <a:off x="2843530" y="2584450"/>
            <a:ext cx="2135505" cy="3098800"/>
          </a:xfrm>
          <a:prstGeom prst="rect">
            <a:avLst/>
          </a:prstGeom>
        </p:spPr>
      </p:pic>
      <p:pic>
        <p:nvPicPr>
          <p:cNvPr id="10" name="图片 9"/>
          <p:cNvPicPr>
            <a:picLocks noChangeAspect="1"/>
          </p:cNvPicPr>
          <p:nvPr/>
        </p:nvPicPr>
        <p:blipFill>
          <a:blip r:embed="rId4"/>
          <a:stretch>
            <a:fillRect/>
          </a:stretch>
        </p:blipFill>
        <p:spPr>
          <a:xfrm>
            <a:off x="4932045" y="3141345"/>
            <a:ext cx="2016125" cy="2618740"/>
          </a:xfrm>
          <a:prstGeom prst="rect">
            <a:avLst/>
          </a:prstGeom>
        </p:spPr>
      </p:pic>
      <p:pic>
        <p:nvPicPr>
          <p:cNvPr id="12" name="图片 11" descr="7"/>
          <p:cNvPicPr>
            <a:picLocks noChangeAspect="1"/>
          </p:cNvPicPr>
          <p:nvPr/>
        </p:nvPicPr>
        <p:blipFill>
          <a:blip r:embed="rId5">
            <a:lum bright="6000"/>
          </a:blip>
          <a:stretch>
            <a:fillRect/>
          </a:stretch>
        </p:blipFill>
        <p:spPr>
          <a:xfrm>
            <a:off x="4932045" y="404495"/>
            <a:ext cx="2009140" cy="2755265"/>
          </a:xfrm>
          <a:prstGeom prst="rect">
            <a:avLst/>
          </a:prstGeom>
        </p:spPr>
      </p:pic>
      <p:pic>
        <p:nvPicPr>
          <p:cNvPr id="11" name="图片 10"/>
          <p:cNvPicPr>
            <a:picLocks noChangeAspect="1"/>
          </p:cNvPicPr>
          <p:nvPr/>
        </p:nvPicPr>
        <p:blipFill>
          <a:blip r:embed="rId6"/>
          <a:srcRect l="5263"/>
          <a:stretch>
            <a:fillRect/>
          </a:stretch>
        </p:blipFill>
        <p:spPr>
          <a:xfrm>
            <a:off x="6948170" y="404495"/>
            <a:ext cx="2072005" cy="2755900"/>
          </a:xfrm>
          <a:prstGeom prst="rect">
            <a:avLst/>
          </a:prstGeom>
        </p:spPr>
      </p:pic>
      <p:pic>
        <p:nvPicPr>
          <p:cNvPr id="13" name="图片 12"/>
          <p:cNvPicPr>
            <a:picLocks noChangeAspect="1"/>
          </p:cNvPicPr>
          <p:nvPr/>
        </p:nvPicPr>
        <p:blipFill>
          <a:blip r:embed="rId7"/>
          <a:srcRect b="5703"/>
          <a:stretch>
            <a:fillRect/>
          </a:stretch>
        </p:blipFill>
        <p:spPr>
          <a:xfrm>
            <a:off x="6948170" y="3213100"/>
            <a:ext cx="2155190" cy="2530475"/>
          </a:xfrm>
          <a:prstGeom prst="rect">
            <a:avLst/>
          </a:prstGeo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9" name="矩形 1"/>
          <p:cNvSpPr/>
          <p:nvPr/>
        </p:nvSpPr>
        <p:spPr>
          <a:xfrm>
            <a:off x="179785" y="1700213"/>
            <a:ext cx="8784431" cy="2306955"/>
          </a:xfrm>
          <a:prstGeom prst="rect">
            <a:avLst/>
          </a:prstGeom>
          <a:noFill/>
          <a:ln w="9525">
            <a:noFill/>
          </a:ln>
        </p:spPr>
        <p:txBody>
          <a:bodyPr>
            <a:spAutoFit/>
          </a:bodyPr>
          <a:p>
            <a:pPr marL="285750" indent="-285750" algn="just" fontAlgn="auto">
              <a:lnSpc>
                <a:spcPct val="150000"/>
              </a:lnSpc>
              <a:buFont typeface="Wingdings" panose="05000000000000000000" pitchFamily="2" charset="2"/>
              <a:buChar char="Ø"/>
            </a:pPr>
            <a:r>
              <a:rPr lang="zh-CN" altLang="en-US" sz="1600" b="1" strike="noStrike" noProof="1" dirty="0">
                <a:latin typeface="Times New Roman" panose="02020603050405020304" pitchFamily="18" charset="0"/>
                <a:ea typeface="+mn-ea"/>
                <a:cs typeface="Times New Roman" panose="02020603050405020304" pitchFamily="18" charset="0"/>
              </a:rPr>
              <a:t>纵向项目：</a:t>
            </a:r>
            <a:r>
              <a:rPr lang="zh-CN" altLang="en-US" sz="1600" strike="noStrike" noProof="1" dirty="0">
                <a:latin typeface="Times New Roman" panose="02020603050405020304" pitchFamily="18" charset="0"/>
                <a:ea typeface="+mn-ea"/>
                <a:cs typeface="Times New Roman" panose="02020603050405020304" pitchFamily="18" charset="0"/>
              </a:rPr>
              <a:t>主持安徽省教育厅高校自然科学研究重点项目</a:t>
            </a:r>
            <a:r>
              <a:rPr lang="en-US" altLang="zh-CN" sz="1600" strike="noStrike" noProof="1" dirty="0">
                <a:latin typeface="Times New Roman" panose="02020603050405020304" pitchFamily="18" charset="0"/>
                <a:ea typeface="+mn-ea"/>
                <a:cs typeface="Times New Roman" panose="02020603050405020304" pitchFamily="18" charset="0"/>
              </a:rPr>
              <a:t>1</a:t>
            </a:r>
            <a:r>
              <a:rPr lang="zh-CN" altLang="en-US" sz="1600" strike="noStrike" noProof="1" dirty="0">
                <a:latin typeface="Times New Roman" panose="02020603050405020304" pitchFamily="18" charset="0"/>
                <a:ea typeface="+mn-ea"/>
                <a:cs typeface="Times New Roman" panose="02020603050405020304" pitchFamily="18" charset="0"/>
              </a:rPr>
              <a:t>项；</a:t>
            </a:r>
            <a:endParaRPr lang="en-US" altLang="zh-CN" sz="1600" strike="noStrike" noProof="1" dirty="0">
              <a:latin typeface="Times New Roman" panose="02020603050405020304" pitchFamily="18" charset="0"/>
              <a:cs typeface="Times New Roman" panose="02020603050405020304" pitchFamily="18" charset="0"/>
            </a:endParaRPr>
          </a:p>
          <a:p>
            <a:pPr marL="285750" indent="-285750" algn="just" fontAlgn="auto">
              <a:lnSpc>
                <a:spcPct val="150000"/>
              </a:lnSpc>
              <a:buFont typeface="Wingdings" panose="05000000000000000000" pitchFamily="2" charset="2"/>
              <a:buChar char="Ø"/>
            </a:pPr>
            <a:r>
              <a:rPr lang="zh-CN" altLang="en-US" sz="1600" b="1" strike="noStrike" noProof="1" dirty="0">
                <a:latin typeface="Times New Roman" panose="02020603050405020304" pitchFamily="18" charset="0"/>
                <a:ea typeface="+mn-ea"/>
                <a:cs typeface="Times New Roman" panose="02020603050405020304" pitchFamily="18" charset="0"/>
              </a:rPr>
              <a:t>横向项目：</a:t>
            </a:r>
            <a:r>
              <a:rPr lang="zh-CN" altLang="en-US" sz="1600" strike="noStrike" noProof="1" dirty="0">
                <a:latin typeface="Times New Roman" panose="02020603050405020304" pitchFamily="18" charset="0"/>
                <a:ea typeface="+mn-ea"/>
                <a:cs typeface="Times New Roman" panose="02020603050405020304" pitchFamily="18" charset="0"/>
              </a:rPr>
              <a:t>主持模块化建筑（</a:t>
            </a:r>
            <a:r>
              <a:rPr lang="en-US" altLang="zh-CN" sz="1600" strike="noStrike" noProof="1" dirty="0">
                <a:latin typeface="Times New Roman" panose="02020603050405020304" pitchFamily="18" charset="0"/>
                <a:ea typeface="+mn-ea"/>
                <a:cs typeface="Times New Roman" panose="02020603050405020304" pitchFamily="18" charset="0"/>
              </a:rPr>
              <a:t>MIC</a:t>
            </a:r>
            <a:r>
              <a:rPr lang="zh-CN" altLang="en-US" sz="1600" strike="noStrike" noProof="1" dirty="0">
                <a:latin typeface="Times New Roman" panose="02020603050405020304" pitchFamily="18" charset="0"/>
                <a:ea typeface="+mn-ea"/>
                <a:cs typeface="Times New Roman" panose="02020603050405020304" pitchFamily="18" charset="0"/>
              </a:rPr>
              <a:t>）实验研究项目</a:t>
            </a:r>
            <a:r>
              <a:rPr lang="en-US" altLang="zh-CN" sz="1600" strike="noStrike" noProof="1" dirty="0">
                <a:latin typeface="Times New Roman" panose="02020603050405020304" pitchFamily="18" charset="0"/>
                <a:ea typeface="+mn-ea"/>
                <a:cs typeface="Times New Roman" panose="02020603050405020304" pitchFamily="18" charset="0"/>
              </a:rPr>
              <a:t>1</a:t>
            </a:r>
            <a:r>
              <a:rPr lang="zh-CN" altLang="en-US" sz="1600" strike="noStrike" noProof="1" dirty="0">
                <a:latin typeface="Times New Roman" panose="02020603050405020304" pitchFamily="18" charset="0"/>
                <a:ea typeface="+mn-ea"/>
                <a:cs typeface="Times New Roman" panose="02020603050405020304" pitchFamily="18" charset="0"/>
              </a:rPr>
              <a:t>项；</a:t>
            </a:r>
            <a:r>
              <a:rPr lang="en-US" altLang="zh-CN" sz="1600" strike="noStrike" noProof="1" dirty="0">
                <a:latin typeface="Times New Roman" panose="02020603050405020304" pitchFamily="18" charset="0"/>
                <a:ea typeface="+mn-ea"/>
                <a:cs typeface="Times New Roman" panose="02020603050405020304" pitchFamily="18" charset="0"/>
              </a:rPr>
              <a:t>BIM</a:t>
            </a:r>
            <a:r>
              <a:rPr lang="zh-CN" altLang="en-US" sz="1600" strike="noStrike" noProof="1" dirty="0">
                <a:latin typeface="Times New Roman" panose="02020603050405020304" pitchFamily="18" charset="0"/>
                <a:ea typeface="+mn-ea"/>
                <a:cs typeface="Times New Roman" panose="02020603050405020304" pitchFamily="18" charset="0"/>
              </a:rPr>
              <a:t>技术及应用项目</a:t>
            </a:r>
            <a:r>
              <a:rPr lang="en-US" altLang="zh-CN" sz="1600" strike="noStrike" noProof="1" dirty="0">
                <a:latin typeface="Times New Roman" panose="02020603050405020304" pitchFamily="18" charset="0"/>
                <a:ea typeface="+mn-ea"/>
                <a:cs typeface="Times New Roman" panose="02020603050405020304" pitchFamily="18" charset="0"/>
              </a:rPr>
              <a:t>2</a:t>
            </a:r>
            <a:r>
              <a:rPr lang="zh-CN" altLang="en-US" sz="1600" strike="noStrike" noProof="1" dirty="0">
                <a:latin typeface="Times New Roman" panose="02020603050405020304" pitchFamily="18" charset="0"/>
                <a:ea typeface="+mn-ea"/>
                <a:cs typeface="Times New Roman" panose="02020603050405020304" pitchFamily="18" charset="0"/>
              </a:rPr>
              <a:t>项；</a:t>
            </a:r>
            <a:endParaRPr lang="en-US" altLang="zh-CN" sz="1600" strike="noStrike" noProof="1" dirty="0">
              <a:latin typeface="Times New Roman" panose="02020603050405020304" pitchFamily="18" charset="0"/>
              <a:cs typeface="Times New Roman" panose="02020603050405020304" pitchFamily="18" charset="0"/>
            </a:endParaRPr>
          </a:p>
          <a:p>
            <a:pPr marL="285750" indent="-285750" algn="just" fontAlgn="auto">
              <a:lnSpc>
                <a:spcPct val="150000"/>
              </a:lnSpc>
              <a:buFont typeface="Wingdings" panose="05000000000000000000" pitchFamily="2" charset="2"/>
              <a:buChar char="Ø"/>
            </a:pPr>
            <a:r>
              <a:rPr lang="zh-CN" altLang="en-US" sz="1600" b="1" strike="noStrike" noProof="1" dirty="0">
                <a:latin typeface="Times New Roman" panose="02020603050405020304" pitchFamily="18" charset="0"/>
                <a:ea typeface="+mn-ea"/>
                <a:cs typeface="Times New Roman" panose="02020603050405020304" pitchFamily="18" charset="0"/>
              </a:rPr>
              <a:t>标准：</a:t>
            </a:r>
            <a:r>
              <a:rPr lang="zh-CN" altLang="en-US" sz="1600" strike="noStrike" noProof="1" dirty="0">
                <a:latin typeface="Times New Roman" panose="02020603050405020304" pitchFamily="18" charset="0"/>
                <a:ea typeface="+mn-ea"/>
                <a:cs typeface="Times New Roman" panose="02020603050405020304" pitchFamily="18" charset="0"/>
              </a:rPr>
              <a:t>参编</a:t>
            </a:r>
            <a:r>
              <a:rPr lang="en-US" altLang="zh-CN" sz="1600" strike="noStrike" noProof="1" dirty="0">
                <a:latin typeface="Times New Roman" panose="02020603050405020304" pitchFamily="18" charset="0"/>
                <a:ea typeface="+mn-ea"/>
                <a:cs typeface="Times New Roman" panose="02020603050405020304" pitchFamily="18" charset="0"/>
              </a:rPr>
              <a:t>《</a:t>
            </a:r>
            <a:r>
              <a:rPr lang="zh-CN" altLang="en-US" sz="1600" strike="noStrike" noProof="1" dirty="0">
                <a:latin typeface="Times New Roman" panose="02020603050405020304" pitchFamily="18" charset="0"/>
                <a:ea typeface="+mn-ea"/>
                <a:cs typeface="Times New Roman" panose="02020603050405020304" pitchFamily="18" charset="0"/>
              </a:rPr>
              <a:t>工业化建造编码与自动识别应用标准</a:t>
            </a:r>
            <a:r>
              <a:rPr lang="en-US" altLang="zh-CN" sz="1600" strike="noStrike" noProof="1" dirty="0">
                <a:latin typeface="Times New Roman" panose="02020603050405020304" pitchFamily="18" charset="0"/>
                <a:ea typeface="+mn-ea"/>
                <a:cs typeface="Times New Roman" panose="02020603050405020304" pitchFamily="18" charset="0"/>
              </a:rPr>
              <a:t>》</a:t>
            </a:r>
            <a:r>
              <a:rPr lang="zh-CN" altLang="en-US" sz="1600" strike="noStrike" noProof="1" dirty="0">
                <a:latin typeface="Times New Roman" panose="02020603050405020304" pitchFamily="18" charset="0"/>
                <a:ea typeface="+mn-ea"/>
                <a:cs typeface="Times New Roman" panose="02020603050405020304" pitchFamily="18" charset="0"/>
              </a:rPr>
              <a:t>国际标准，安徽省地标</a:t>
            </a:r>
            <a:r>
              <a:rPr lang="en-US" altLang="zh-CN" sz="1600" strike="noStrike" noProof="1" dirty="0">
                <a:latin typeface="Times New Roman" panose="02020603050405020304" pitchFamily="18" charset="0"/>
                <a:ea typeface="+mn-ea"/>
                <a:cs typeface="Times New Roman" panose="02020603050405020304" pitchFamily="18" charset="0"/>
              </a:rPr>
              <a:t>《</a:t>
            </a:r>
            <a:r>
              <a:rPr lang="zh-CN" altLang="en-US" sz="1600" strike="noStrike" noProof="1" dirty="0">
                <a:latin typeface="Times New Roman" panose="02020603050405020304" pitchFamily="18" charset="0"/>
                <a:ea typeface="+mn-ea"/>
                <a:cs typeface="Times New Roman" panose="02020603050405020304" pitchFamily="18" charset="0"/>
              </a:rPr>
              <a:t>既有建筑加装电梯技术</a:t>
            </a:r>
            <a:r>
              <a:rPr lang="en-US" altLang="zh-CN" sz="1600" strike="noStrike" noProof="1" dirty="0">
                <a:latin typeface="Times New Roman" panose="02020603050405020304" pitchFamily="18" charset="0"/>
                <a:ea typeface="+mn-ea"/>
                <a:cs typeface="Times New Roman" panose="02020603050405020304" pitchFamily="18" charset="0"/>
              </a:rPr>
              <a:t>》</a:t>
            </a:r>
            <a:endParaRPr lang="en-US" altLang="zh-CN" sz="1600" strike="noStrike" noProof="1" dirty="0">
              <a:latin typeface="Times New Roman" panose="02020603050405020304" pitchFamily="18" charset="0"/>
              <a:cs typeface="Times New Roman" panose="02020603050405020304" pitchFamily="18" charset="0"/>
            </a:endParaRPr>
          </a:p>
          <a:p>
            <a:pPr marL="285750" indent="-285750" algn="just" fontAlgn="auto">
              <a:lnSpc>
                <a:spcPct val="150000"/>
              </a:lnSpc>
              <a:buFont typeface="Wingdings" panose="05000000000000000000" pitchFamily="2" charset="2"/>
              <a:buChar char="Ø"/>
            </a:pPr>
            <a:r>
              <a:rPr lang="zh-CN" altLang="en-US" sz="1600" b="1" strike="noStrike" noProof="1" dirty="0">
                <a:latin typeface="Times New Roman" panose="02020603050405020304" pitchFamily="18" charset="0"/>
                <a:ea typeface="+mn-ea"/>
                <a:cs typeface="Times New Roman" panose="02020603050405020304" pitchFamily="18" charset="0"/>
              </a:rPr>
              <a:t>获奖：</a:t>
            </a:r>
            <a:r>
              <a:rPr lang="en-US" altLang="zh-CN" sz="1600" strike="noStrike" noProof="1" dirty="0">
                <a:latin typeface="Times New Roman" panose="02020603050405020304" pitchFamily="18" charset="0"/>
                <a:ea typeface="+mn-ea"/>
                <a:cs typeface="Times New Roman" panose="02020603050405020304" pitchFamily="18" charset="0"/>
              </a:rPr>
              <a:t>2021</a:t>
            </a:r>
            <a:r>
              <a:rPr lang="zh-CN" altLang="en-US" sz="1600" strike="noStrike" noProof="1" dirty="0">
                <a:latin typeface="Times New Roman" panose="02020603050405020304" pitchFamily="18" charset="0"/>
                <a:ea typeface="+mn-ea"/>
                <a:cs typeface="Times New Roman" panose="02020603050405020304" pitchFamily="18" charset="0"/>
              </a:rPr>
              <a:t>年“创新杯”全国</a:t>
            </a:r>
            <a:r>
              <a:rPr lang="en-US" altLang="zh-CN" sz="1600" strike="noStrike" noProof="1" dirty="0">
                <a:latin typeface="Times New Roman" panose="02020603050405020304" pitchFamily="18" charset="0"/>
                <a:ea typeface="+mn-ea"/>
                <a:cs typeface="Times New Roman" panose="02020603050405020304" pitchFamily="18" charset="0"/>
              </a:rPr>
              <a:t>BIM</a:t>
            </a:r>
            <a:r>
              <a:rPr lang="zh-CN" altLang="en-US" sz="1600" strike="noStrike" noProof="1" dirty="0">
                <a:latin typeface="Times New Roman" panose="02020603050405020304" pitchFamily="18" charset="0"/>
                <a:ea typeface="+mn-ea"/>
                <a:cs typeface="Times New Roman" panose="02020603050405020304" pitchFamily="18" charset="0"/>
              </a:rPr>
              <a:t>大赛一等奖，中国勘察设计协会，指导学生参赛获奖</a:t>
            </a:r>
            <a:r>
              <a:rPr lang="en-US" altLang="zh-CN" sz="1600" strike="noStrike" noProof="1" dirty="0">
                <a:latin typeface="Times New Roman" panose="02020603050405020304" pitchFamily="18" charset="0"/>
                <a:ea typeface="+mn-ea"/>
                <a:cs typeface="Times New Roman" panose="02020603050405020304" pitchFamily="18" charset="0"/>
              </a:rPr>
              <a:t>3</a:t>
            </a:r>
            <a:r>
              <a:rPr lang="zh-CN" altLang="en-US" sz="1600" strike="noStrike" noProof="1" dirty="0">
                <a:latin typeface="Times New Roman" panose="02020603050405020304" pitchFamily="18" charset="0"/>
                <a:ea typeface="+mn-ea"/>
                <a:cs typeface="Times New Roman" panose="02020603050405020304" pitchFamily="18" charset="0"/>
              </a:rPr>
              <a:t>项。</a:t>
            </a:r>
            <a:endParaRPr lang="en-US" altLang="zh-CN" sz="1600" strike="noStrike" noProof="1" dirty="0">
              <a:latin typeface="Times New Roman" panose="02020603050405020304" pitchFamily="18" charset="0"/>
              <a:cs typeface="Times New Roman" panose="02020603050405020304" pitchFamily="18" charset="0"/>
            </a:endParaRPr>
          </a:p>
          <a:p>
            <a:pPr marL="285750" indent="-285750" algn="just" fontAlgn="auto">
              <a:lnSpc>
                <a:spcPct val="150000"/>
              </a:lnSpc>
              <a:buFont typeface="Wingdings" panose="05000000000000000000" pitchFamily="2" charset="2"/>
              <a:buChar char="Ø"/>
            </a:pPr>
            <a:r>
              <a:rPr lang="zh-CN" altLang="en-US" sz="1600" b="1" strike="noStrike" noProof="1" dirty="0">
                <a:latin typeface="Times New Roman" panose="02020603050405020304" pitchFamily="18" charset="0"/>
                <a:ea typeface="+mn-ea"/>
                <a:cs typeface="Times New Roman" panose="02020603050405020304" pitchFamily="18" charset="0"/>
              </a:rPr>
              <a:t>论文：</a:t>
            </a:r>
            <a:r>
              <a:rPr lang="zh-CN" altLang="en-US" sz="1600" strike="noStrike" noProof="1" dirty="0">
                <a:latin typeface="Times New Roman" panose="02020603050405020304" pitchFamily="18" charset="0"/>
                <a:ea typeface="+mn-ea"/>
                <a:cs typeface="Times New Roman" panose="02020603050405020304" pitchFamily="18" charset="0"/>
              </a:rPr>
              <a:t>发表高水平论文</a:t>
            </a:r>
            <a:r>
              <a:rPr lang="en-US" altLang="zh-CN" sz="1600" strike="noStrike" noProof="1" dirty="0">
                <a:latin typeface="Times New Roman" panose="02020603050405020304" pitchFamily="18" charset="0"/>
                <a:ea typeface="+mn-ea"/>
                <a:cs typeface="Times New Roman" panose="02020603050405020304" pitchFamily="18" charset="0"/>
              </a:rPr>
              <a:t>5</a:t>
            </a:r>
            <a:r>
              <a:rPr lang="zh-CN" altLang="en-US" sz="1600" strike="noStrike" noProof="1" dirty="0">
                <a:latin typeface="Times New Roman" panose="02020603050405020304" pitchFamily="18" charset="0"/>
                <a:ea typeface="+mn-ea"/>
                <a:cs typeface="Times New Roman" panose="02020603050405020304" pitchFamily="18" charset="0"/>
              </a:rPr>
              <a:t>篇，其中</a:t>
            </a:r>
            <a:r>
              <a:rPr lang="en-US" altLang="zh-CN" sz="1600" strike="noStrike" noProof="1" dirty="0">
                <a:latin typeface="Times New Roman" panose="02020603050405020304" pitchFamily="18" charset="0"/>
                <a:ea typeface="+mn-ea"/>
                <a:cs typeface="Times New Roman" panose="02020603050405020304" pitchFamily="18" charset="0"/>
              </a:rPr>
              <a:t>SCI</a:t>
            </a:r>
            <a:r>
              <a:rPr lang="zh-CN" altLang="en-US" sz="1600" strike="noStrike" noProof="1" dirty="0">
                <a:latin typeface="Times New Roman" panose="02020603050405020304" pitchFamily="18" charset="0"/>
                <a:ea typeface="+mn-ea"/>
                <a:cs typeface="Times New Roman" panose="02020603050405020304" pitchFamily="18" charset="0"/>
              </a:rPr>
              <a:t>收录</a:t>
            </a:r>
            <a:r>
              <a:rPr lang="en-US" altLang="zh-CN" sz="1600" strike="noStrike" noProof="1" dirty="0">
                <a:latin typeface="Times New Roman" panose="02020603050405020304" pitchFamily="18" charset="0"/>
                <a:ea typeface="+mn-ea"/>
                <a:cs typeface="Times New Roman" panose="02020603050405020304" pitchFamily="18" charset="0"/>
              </a:rPr>
              <a:t>2</a:t>
            </a:r>
            <a:r>
              <a:rPr lang="zh-CN" altLang="en-US" sz="1600" strike="noStrike" noProof="1" dirty="0">
                <a:latin typeface="Times New Roman" panose="02020603050405020304" pitchFamily="18" charset="0"/>
                <a:ea typeface="+mn-ea"/>
                <a:cs typeface="Times New Roman" panose="02020603050405020304" pitchFamily="18" charset="0"/>
              </a:rPr>
              <a:t>篇。</a:t>
            </a:r>
            <a:endParaRPr lang="zh-CN" altLang="en-US" sz="1600" strike="noStrike" noProof="1" dirty="0">
              <a:latin typeface="Times New Roman" panose="02020603050405020304" pitchFamily="18" charset="0"/>
              <a:cs typeface="Times New Roman" panose="02020603050405020304" pitchFamily="18" charset="0"/>
            </a:endParaRPr>
          </a:p>
        </p:txBody>
      </p:sp>
      <p:pic>
        <p:nvPicPr>
          <p:cNvPr id="3075" name="图片 1"/>
          <p:cNvPicPr>
            <a:picLocks noChangeAspect="1"/>
          </p:cNvPicPr>
          <p:nvPr/>
        </p:nvPicPr>
        <p:blipFill>
          <a:blip r:embed="rId1"/>
          <a:srcRect l="41534"/>
          <a:stretch>
            <a:fillRect/>
          </a:stretch>
        </p:blipFill>
        <p:spPr>
          <a:xfrm>
            <a:off x="6239193" y="4011057"/>
            <a:ext cx="2334816" cy="1858565"/>
          </a:xfrm>
          <a:prstGeom prst="rect">
            <a:avLst/>
          </a:prstGeom>
          <a:noFill/>
          <a:ln w="9525">
            <a:noFill/>
          </a:ln>
        </p:spPr>
      </p:pic>
      <p:pic>
        <p:nvPicPr>
          <p:cNvPr id="3076" name="图片 2"/>
          <p:cNvPicPr>
            <a:picLocks noChangeAspect="1"/>
          </p:cNvPicPr>
          <p:nvPr/>
        </p:nvPicPr>
        <p:blipFill>
          <a:blip r:embed="rId2"/>
          <a:stretch>
            <a:fillRect/>
          </a:stretch>
        </p:blipFill>
        <p:spPr>
          <a:xfrm>
            <a:off x="467043" y="4011057"/>
            <a:ext cx="2663429" cy="1882378"/>
          </a:xfrm>
          <a:prstGeom prst="rect">
            <a:avLst/>
          </a:prstGeom>
          <a:noFill/>
          <a:ln w="9525">
            <a:noFill/>
          </a:ln>
        </p:spPr>
      </p:pic>
      <p:pic>
        <p:nvPicPr>
          <p:cNvPr id="3077" name="图片 4"/>
          <p:cNvPicPr>
            <a:picLocks noChangeAspect="1"/>
          </p:cNvPicPr>
          <p:nvPr/>
        </p:nvPicPr>
        <p:blipFill>
          <a:blip r:embed="rId3"/>
          <a:stretch>
            <a:fillRect/>
          </a:stretch>
        </p:blipFill>
        <p:spPr>
          <a:xfrm>
            <a:off x="3375740" y="4011057"/>
            <a:ext cx="2636044" cy="1858565"/>
          </a:xfrm>
          <a:prstGeom prst="rect">
            <a:avLst/>
          </a:prstGeom>
          <a:noFill/>
          <a:ln w="9525">
            <a:noFill/>
          </a:ln>
        </p:spPr>
      </p:pic>
      <p:sp>
        <p:nvSpPr>
          <p:cNvPr id="6146" name="矩形 6145"/>
          <p:cNvSpPr/>
          <p:nvPr/>
        </p:nvSpPr>
        <p:spPr>
          <a:xfrm>
            <a:off x="612775" y="552450"/>
            <a:ext cx="6048375" cy="639763"/>
          </a:xfrm>
          <a:prstGeom prst="rect">
            <a:avLst/>
          </a:prstGeom>
          <a:noFill/>
          <a:ln w="9525">
            <a:noFill/>
            <a:miter/>
          </a:ln>
        </p:spPr>
        <p:txBody>
          <a:bodyPr anchor="b"/>
          <a:p>
            <a:pPr fontAlgn="base"/>
            <a:r>
              <a:rPr lang="zh-CN" altLang="en-US" sz="2800" b="1" strike="noStrike" noProof="1" dirty="0">
                <a:effectLst>
                  <a:outerShdw blurRad="38100" dist="38100" dir="2700000">
                    <a:srgbClr val="FFFFFF"/>
                  </a:outerShdw>
                </a:effectLst>
                <a:latin typeface="Arial" panose="020B0604020202020204" pitchFamily="34" charset="0"/>
                <a:ea typeface="楷体_GB2312" pitchFamily="1" charset="-122"/>
                <a:cs typeface="+mn-cs"/>
              </a:rPr>
              <a:t>（七）社会</a:t>
            </a:r>
            <a:r>
              <a:rPr lang="zh-CN" altLang="en-US" sz="2800" b="1" strike="noStrike" noProof="1" dirty="0">
                <a:solidFill>
                  <a:schemeClr val="accent6"/>
                </a:solidFill>
                <a:effectLst>
                  <a:outerShdw blurRad="38100" dist="38100" dir="2700000">
                    <a:srgbClr val="FFFFFF"/>
                  </a:outerShdw>
                </a:effectLst>
                <a:latin typeface="黑体" panose="02010609060101010101" pitchFamily="49" charset="-122"/>
                <a:ea typeface="黑体" panose="02010609060101010101" pitchFamily="49" charset="-122"/>
                <a:cs typeface="+mn-cs"/>
              </a:rPr>
              <a:t>服务</a:t>
            </a:r>
            <a:endParaRPr lang="zh-CN" altLang="en-US" sz="2800" b="1" strike="noStrike" noProof="1" dirty="0">
              <a:solidFill>
                <a:schemeClr val="accent6"/>
              </a:solidFill>
              <a:effectLst>
                <a:outerShdw blurRad="38100" dist="38100" dir="2700000">
                  <a:srgbClr val="FFFFFF"/>
                </a:outerShdw>
              </a:effectLst>
              <a:latin typeface="Arial" panose="020B0604020202020204" pitchFamily="34" charset="0"/>
              <a:ea typeface="楷体_GB2312" pitchFamily="1" charset="-122"/>
              <a:cs typeface="+mn-cs"/>
            </a:endParaRPr>
          </a:p>
        </p:txBody>
      </p:sp>
      <p:sp>
        <p:nvSpPr>
          <p:cNvPr id="2" name="矩形 1"/>
          <p:cNvSpPr/>
          <p:nvPr/>
        </p:nvSpPr>
        <p:spPr>
          <a:xfrm>
            <a:off x="395605" y="1412875"/>
            <a:ext cx="8371840" cy="368300"/>
          </a:xfrm>
          <a:prstGeom prst="rect">
            <a:avLst/>
          </a:prstGeom>
        </p:spPr>
        <p:txBody>
          <a:bodyPr wrap="square">
            <a:spAutoFit/>
          </a:bodyPr>
          <a:p>
            <a:pPr marL="342900" indent="-342900">
              <a:buFont typeface="Wingdings" panose="05000000000000000000" charset="0"/>
              <a:buChar char="Ø"/>
            </a:pPr>
            <a:r>
              <a:rPr lang="en-US" altLang="zh-CN" sz="1800" b="1" dirty="0">
                <a:solidFill>
                  <a:srgbClr val="CC0000"/>
                </a:solidFill>
                <a:effectLst>
                  <a:outerShdw blurRad="38100" dist="38100" dir="2700000">
                    <a:srgbClr val="000000"/>
                  </a:outerShdw>
                </a:effectLst>
              </a:rPr>
              <a:t>BIM</a:t>
            </a:r>
            <a:r>
              <a:rPr lang="zh-CN" altLang="en-US" sz="1800" b="1" dirty="0">
                <a:solidFill>
                  <a:srgbClr val="CC0000"/>
                </a:solidFill>
                <a:effectLst>
                  <a:outerShdw blurRad="38100" dist="38100" dir="2700000">
                    <a:srgbClr val="000000"/>
                  </a:outerShdw>
                </a:effectLst>
              </a:rPr>
              <a:t>的研究与</a:t>
            </a:r>
            <a:r>
              <a:rPr lang="zh-CN" altLang="en-US" sz="1800" b="1" dirty="0">
                <a:solidFill>
                  <a:srgbClr val="CC0000"/>
                </a:solidFill>
                <a:effectLst>
                  <a:outerShdw blurRad="38100" dist="38100" dir="2700000">
                    <a:srgbClr val="000000"/>
                  </a:outerShdw>
                </a:effectLst>
              </a:rPr>
              <a:t>应用</a:t>
            </a:r>
            <a:endParaRPr lang="zh-CN" altLang="en-US" sz="1800" b="1" dirty="0">
              <a:solidFill>
                <a:srgbClr val="CC0000"/>
              </a:solidFill>
              <a:effectLst>
                <a:outerShdw blurRad="38100" dist="38100" dir="2700000">
                  <a:srgbClr val="000000"/>
                </a:outerShdw>
              </a:effectLst>
            </a:endParaRPr>
          </a:p>
        </p:txBody>
      </p:sp>
    </p:spTree>
  </p:cSld>
  <p:clrMapOvr>
    <a:masterClrMapping/>
  </p:clrMapOvr>
  <p:transition advTm="0"/>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31165" y="1499870"/>
            <a:ext cx="8371840" cy="368300"/>
          </a:xfrm>
          <a:prstGeom prst="rect">
            <a:avLst/>
          </a:prstGeom>
        </p:spPr>
        <p:txBody>
          <a:bodyPr wrap="square">
            <a:spAutoFit/>
          </a:bodyPr>
          <a:lstStyle/>
          <a:p>
            <a:pPr marL="342900" indent="-342900">
              <a:buFont typeface="Wingdings" panose="05000000000000000000" charset="0"/>
              <a:buChar char="Ø"/>
            </a:pPr>
            <a:r>
              <a:rPr lang="zh-CN" altLang="en-US" sz="1800" b="1" dirty="0">
                <a:solidFill>
                  <a:srgbClr val="CC0000"/>
                </a:solidFill>
                <a:effectLst>
                  <a:outerShdw blurRad="38100" dist="38100" dir="2700000">
                    <a:srgbClr val="000000"/>
                  </a:outerShdw>
                </a:effectLst>
              </a:rPr>
              <a:t>城市生命线</a:t>
            </a:r>
            <a:endParaRPr lang="zh-CN" altLang="en-US" sz="2000" b="1" dirty="0"/>
          </a:p>
        </p:txBody>
      </p:sp>
      <p:sp>
        <p:nvSpPr>
          <p:cNvPr id="3" name="矩形 2"/>
          <p:cNvSpPr/>
          <p:nvPr/>
        </p:nvSpPr>
        <p:spPr>
          <a:xfrm>
            <a:off x="328930" y="1773555"/>
            <a:ext cx="8626475" cy="2676525"/>
          </a:xfrm>
          <a:prstGeom prst="rect">
            <a:avLst/>
          </a:prstGeom>
        </p:spPr>
        <p:txBody>
          <a:bodyPr wrap="square">
            <a:spAutoFit/>
          </a:bodyPr>
          <a:lstStyle/>
          <a:p>
            <a:pPr algn="just">
              <a:lnSpc>
                <a:spcPct val="150000"/>
              </a:lnSpc>
            </a:pPr>
            <a:r>
              <a:rPr lang="en-US" sz="1600" dirty="0">
                <a:solidFill>
                  <a:schemeClr val="tx2"/>
                </a:solidFill>
                <a:latin typeface="+mn-ea"/>
                <a:ea typeface="+mn-ea"/>
              </a:rPr>
              <a:t>    </a:t>
            </a:r>
            <a:r>
              <a:rPr altLang="zh-CN" sz="1600" dirty="0">
                <a:solidFill>
                  <a:schemeClr val="tx2"/>
                </a:solidFill>
                <a:latin typeface="+mn-ea"/>
                <a:ea typeface="+mn-ea"/>
              </a:rPr>
              <a:t>为贯彻落实好</a:t>
            </a:r>
            <a:r>
              <a:rPr lang="zh-CN" altLang="zh-CN" sz="1600" b="1" kern="100" dirty="0">
                <a:solidFill>
                  <a:schemeClr val="tx2"/>
                </a:solidFill>
                <a:latin typeface="+mn-ea"/>
                <a:ea typeface="+mn-ea"/>
                <a:cs typeface="Times New Roman" panose="02020603050405020304" pitchFamily="18" charset="0"/>
              </a:rPr>
              <a:t>《中共安徽省委办公厅 安徽省人民政府办公厅印发&lt;关于推广城市生命线安全工程“合肥模式”的意见&gt;的通知》</a:t>
            </a:r>
            <a:r>
              <a:rPr altLang="zh-CN" sz="1600" dirty="0">
                <a:solidFill>
                  <a:schemeClr val="tx2"/>
                </a:solidFill>
                <a:latin typeface="+mn-ea"/>
                <a:ea typeface="+mn-ea"/>
              </a:rPr>
              <a:t>（皖办发[2021] 22号）和</a:t>
            </a:r>
            <a:r>
              <a:rPr lang="zh-CN" altLang="zh-CN" sz="1600" b="1" kern="100" dirty="0">
                <a:solidFill>
                  <a:schemeClr val="tx2"/>
                </a:solidFill>
                <a:latin typeface="+mn-ea"/>
                <a:ea typeface="+mn-ea"/>
                <a:cs typeface="Times New Roman" panose="02020603050405020304" pitchFamily="18" charset="0"/>
              </a:rPr>
              <a:t>《关于印发&lt;安徽省推广城市生命线安全工程“合肥模式”施工方案&gt;的通知》</a:t>
            </a:r>
            <a:r>
              <a:rPr altLang="zh-CN" sz="1600" dirty="0">
                <a:solidFill>
                  <a:schemeClr val="tx2"/>
                </a:solidFill>
                <a:latin typeface="+mn-ea"/>
                <a:ea typeface="+mn-ea"/>
              </a:rPr>
              <a:t>（皖城安办〔2021〕4号）等文件要求，全面摸清</a:t>
            </a:r>
            <a:r>
              <a:rPr lang="zh-CN" sz="1600" dirty="0">
                <a:solidFill>
                  <a:schemeClr val="tx2"/>
                </a:solidFill>
                <a:latin typeface="+mn-ea"/>
                <a:ea typeface="+mn-ea"/>
              </a:rPr>
              <a:t>安徽省各</a:t>
            </a:r>
            <a:r>
              <a:rPr altLang="zh-CN" sz="1600" dirty="0">
                <a:solidFill>
                  <a:schemeClr val="tx2"/>
                </a:solidFill>
                <a:latin typeface="+mn-ea"/>
                <a:ea typeface="+mn-ea"/>
              </a:rPr>
              <a:t>城市生命线安全运行风险情况，为推进城市生命线安全工程建设提供数据支撑，</a:t>
            </a:r>
            <a:r>
              <a:rPr lang="zh-CN" sz="1600" dirty="0">
                <a:solidFill>
                  <a:schemeClr val="tx2"/>
                </a:solidFill>
                <a:latin typeface="+mn-ea"/>
                <a:ea typeface="+mn-ea"/>
              </a:rPr>
              <a:t>对</a:t>
            </a:r>
            <a:r>
              <a:rPr lang="en-US" altLang="zh-CN" sz="1600" dirty="0">
                <a:solidFill>
                  <a:schemeClr val="tx2"/>
                </a:solidFill>
                <a:latin typeface="+mn-ea"/>
                <a:ea typeface="+mn-ea"/>
              </a:rPr>
              <a:t>8</a:t>
            </a:r>
            <a:r>
              <a:rPr lang="zh-CN" altLang="en-US" sz="1600" dirty="0">
                <a:solidFill>
                  <a:schemeClr val="tx2"/>
                </a:solidFill>
                <a:latin typeface="+mn-ea"/>
                <a:ea typeface="+mn-ea"/>
              </a:rPr>
              <a:t>个城市</a:t>
            </a:r>
            <a:r>
              <a:rPr altLang="zh-CN" sz="1600" dirty="0">
                <a:solidFill>
                  <a:schemeClr val="tx2"/>
                </a:solidFill>
                <a:latin typeface="+mn-ea"/>
                <a:ea typeface="+mn-ea"/>
              </a:rPr>
              <a:t>开展</a:t>
            </a:r>
            <a:r>
              <a:rPr lang="zh-CN" sz="1600" dirty="0">
                <a:solidFill>
                  <a:schemeClr val="tx2"/>
                </a:solidFill>
                <a:latin typeface="+mn-ea"/>
                <a:ea typeface="+mn-ea"/>
              </a:rPr>
              <a:t>了</a:t>
            </a:r>
            <a:r>
              <a:rPr altLang="zh-CN" sz="1600" dirty="0">
                <a:solidFill>
                  <a:schemeClr val="tx2"/>
                </a:solidFill>
                <a:latin typeface="+mn-ea"/>
                <a:ea typeface="+mn-ea"/>
              </a:rPr>
              <a:t>城市生命线安全工程风险评估工作</a:t>
            </a:r>
            <a:r>
              <a:rPr lang="zh-CN" sz="1600" dirty="0">
                <a:solidFill>
                  <a:schemeClr val="tx2"/>
                </a:solidFill>
                <a:latin typeface="+mn-ea"/>
                <a:ea typeface="+mn-ea"/>
              </a:rPr>
              <a:t>。服务支撑“安徽模式”、“合肥样板”，全力进行城市生命线</a:t>
            </a:r>
            <a:endParaRPr lang="zh-CN" sz="1600" dirty="0">
              <a:solidFill>
                <a:schemeClr val="tx2"/>
              </a:solidFill>
              <a:latin typeface="+mn-ea"/>
              <a:ea typeface="+mn-ea"/>
            </a:endParaRPr>
          </a:p>
          <a:p>
            <a:pPr algn="just">
              <a:lnSpc>
                <a:spcPct val="150000"/>
              </a:lnSpc>
            </a:pPr>
            <a:endParaRPr lang="zh-CN" altLang="zh-CN" sz="1600" dirty="0">
              <a:solidFill>
                <a:schemeClr val="tx2"/>
              </a:solidFill>
              <a:latin typeface="+mn-ea"/>
              <a:ea typeface="+mn-ea"/>
              <a:sym typeface="+mn-ea"/>
            </a:endParaRPr>
          </a:p>
        </p:txBody>
      </p:sp>
      <p:pic>
        <p:nvPicPr>
          <p:cNvPr id="5" name="图片 4" descr="2021-10-01 104828"/>
          <p:cNvPicPr>
            <a:picLocks noChangeAspect="1"/>
          </p:cNvPicPr>
          <p:nvPr/>
        </p:nvPicPr>
        <p:blipFill>
          <a:blip r:embed="rId1"/>
          <a:stretch>
            <a:fillRect/>
          </a:stretch>
        </p:blipFill>
        <p:spPr>
          <a:xfrm>
            <a:off x="2461260" y="4138295"/>
            <a:ext cx="2147570" cy="1610995"/>
          </a:xfrm>
          <a:prstGeom prst="rect">
            <a:avLst/>
          </a:prstGeom>
        </p:spPr>
      </p:pic>
      <p:pic>
        <p:nvPicPr>
          <p:cNvPr id="7" name="图片 6" descr="2021-10-02 155221"/>
          <p:cNvPicPr>
            <a:picLocks noChangeAspect="1"/>
          </p:cNvPicPr>
          <p:nvPr/>
        </p:nvPicPr>
        <p:blipFill>
          <a:blip r:embed="rId2"/>
          <a:stretch>
            <a:fillRect/>
          </a:stretch>
        </p:blipFill>
        <p:spPr>
          <a:xfrm>
            <a:off x="6944995" y="4138930"/>
            <a:ext cx="2139950" cy="1611630"/>
          </a:xfrm>
          <a:prstGeom prst="rect">
            <a:avLst/>
          </a:prstGeom>
        </p:spPr>
      </p:pic>
      <p:pic>
        <p:nvPicPr>
          <p:cNvPr id="8" name="图片 7" descr="20220418203541"/>
          <p:cNvPicPr>
            <a:picLocks noChangeAspect="1"/>
          </p:cNvPicPr>
          <p:nvPr/>
        </p:nvPicPr>
        <p:blipFill>
          <a:blip r:embed="rId3"/>
          <a:stretch>
            <a:fillRect/>
          </a:stretch>
        </p:blipFill>
        <p:spPr>
          <a:xfrm>
            <a:off x="219710" y="4138930"/>
            <a:ext cx="2146935" cy="1610360"/>
          </a:xfrm>
          <a:prstGeom prst="rect">
            <a:avLst/>
          </a:prstGeom>
        </p:spPr>
      </p:pic>
      <p:pic>
        <p:nvPicPr>
          <p:cNvPr id="9" name="图片 8" descr="2021-10-03 095033"/>
          <p:cNvPicPr>
            <a:picLocks noChangeAspect="1"/>
          </p:cNvPicPr>
          <p:nvPr/>
        </p:nvPicPr>
        <p:blipFill>
          <a:blip r:embed="rId4"/>
          <a:stretch>
            <a:fillRect/>
          </a:stretch>
        </p:blipFill>
        <p:spPr>
          <a:xfrm>
            <a:off x="4703445" y="4138295"/>
            <a:ext cx="2146935" cy="1610995"/>
          </a:xfrm>
          <a:prstGeom prst="rect">
            <a:avLst/>
          </a:prstGeom>
        </p:spPr>
      </p:pic>
      <p:sp>
        <p:nvSpPr>
          <p:cNvPr id="6146" name="矩形 6145"/>
          <p:cNvSpPr/>
          <p:nvPr/>
        </p:nvSpPr>
        <p:spPr>
          <a:xfrm>
            <a:off x="612775" y="552450"/>
            <a:ext cx="6048375" cy="639763"/>
          </a:xfrm>
          <a:prstGeom prst="rect">
            <a:avLst/>
          </a:prstGeom>
          <a:noFill/>
          <a:ln w="9525">
            <a:noFill/>
            <a:miter/>
          </a:ln>
        </p:spPr>
        <p:txBody>
          <a:bodyPr anchor="b"/>
          <a:p>
            <a:pPr fontAlgn="base"/>
            <a:r>
              <a:rPr lang="zh-CN" altLang="en-US" sz="2800" b="1" strike="noStrike" noProof="1" dirty="0">
                <a:effectLst>
                  <a:outerShdw blurRad="38100" dist="38100" dir="2700000">
                    <a:srgbClr val="FFFFFF"/>
                  </a:outerShdw>
                </a:effectLst>
                <a:latin typeface="Arial" panose="020B0604020202020204" pitchFamily="34" charset="0"/>
                <a:ea typeface="楷体_GB2312" pitchFamily="1" charset="-122"/>
                <a:cs typeface="+mn-cs"/>
              </a:rPr>
              <a:t>（七）社会</a:t>
            </a:r>
            <a:r>
              <a:rPr lang="zh-CN" altLang="en-US" sz="2800" b="1" strike="noStrike" noProof="1" dirty="0">
                <a:solidFill>
                  <a:schemeClr val="accent6"/>
                </a:solidFill>
                <a:effectLst>
                  <a:outerShdw blurRad="38100" dist="38100" dir="2700000">
                    <a:srgbClr val="FFFFFF"/>
                  </a:outerShdw>
                </a:effectLst>
                <a:latin typeface="黑体" panose="02010609060101010101" pitchFamily="49" charset="-122"/>
                <a:ea typeface="黑体" panose="02010609060101010101" pitchFamily="49" charset="-122"/>
                <a:cs typeface="+mn-cs"/>
              </a:rPr>
              <a:t>服务</a:t>
            </a:r>
            <a:endParaRPr lang="zh-CN" altLang="en-US" sz="2800" b="1" strike="noStrike" noProof="1" dirty="0">
              <a:solidFill>
                <a:schemeClr val="accent6"/>
              </a:solidFill>
              <a:effectLst>
                <a:outerShdw blurRad="38100" dist="38100" dir="2700000">
                  <a:srgbClr val="FFFFFF"/>
                </a:outerShdw>
              </a:effectLst>
              <a:latin typeface="Arial" panose="020B0604020202020204" pitchFamily="34" charset="0"/>
              <a:ea typeface="楷体_GB2312" pitchFamily="1" charset="-122"/>
              <a:cs typeface="+mn-cs"/>
            </a:endParaRPr>
          </a:p>
        </p:txBody>
      </p:sp>
    </p:spTree>
  </p:cSld>
  <p:clrMapOvr>
    <a:masterClrMapping/>
  </p:clrMapOvr>
  <p:transition advClick="0">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67995" y="1484630"/>
            <a:ext cx="8484870" cy="368300"/>
          </a:xfrm>
          <a:prstGeom prst="rect">
            <a:avLst/>
          </a:prstGeom>
        </p:spPr>
        <p:txBody>
          <a:bodyPr wrap="square">
            <a:spAutoFit/>
          </a:bodyPr>
          <a:lstStyle/>
          <a:p>
            <a:pPr marL="342900" indent="-342900">
              <a:buFont typeface="Wingdings" panose="05000000000000000000" charset="0"/>
              <a:buChar char="Ø"/>
            </a:pPr>
            <a:r>
              <a:rPr lang="zh-CN" altLang="en-US" sz="1800" b="1" dirty="0">
                <a:solidFill>
                  <a:srgbClr val="CC0000"/>
                </a:solidFill>
                <a:effectLst>
                  <a:outerShdw blurRad="38100" dist="38100" dir="2700000">
                    <a:srgbClr val="000000"/>
                  </a:outerShdw>
                </a:effectLst>
              </a:rPr>
              <a:t>城市体检</a:t>
            </a:r>
            <a:endParaRPr lang="zh-CN" altLang="en-US" sz="2000" b="1" dirty="0">
              <a:solidFill>
                <a:schemeClr val="accent6"/>
              </a:solidFill>
            </a:endParaRPr>
          </a:p>
        </p:txBody>
      </p:sp>
      <p:sp>
        <p:nvSpPr>
          <p:cNvPr id="3" name="矩形 2"/>
          <p:cNvSpPr/>
          <p:nvPr/>
        </p:nvSpPr>
        <p:spPr>
          <a:xfrm>
            <a:off x="539642" y="1845183"/>
            <a:ext cx="8252848" cy="1938020"/>
          </a:xfrm>
          <a:prstGeom prst="rect">
            <a:avLst/>
          </a:prstGeom>
        </p:spPr>
        <p:txBody>
          <a:bodyPr wrap="square">
            <a:spAutoFit/>
          </a:bodyPr>
          <a:lstStyle/>
          <a:p>
            <a:pPr algn="just">
              <a:lnSpc>
                <a:spcPct val="150000"/>
              </a:lnSpc>
            </a:pPr>
            <a:r>
              <a:rPr lang="en-US" altLang="zh-CN" sz="1600" dirty="0">
                <a:solidFill>
                  <a:schemeClr val="accent4"/>
                </a:solidFill>
                <a:effectLst>
                  <a:outerShdw blurRad="38100" dist="38100" dir="2700000" algn="tl">
                    <a:srgbClr val="000000">
                      <a:alpha val="43137"/>
                    </a:srgbClr>
                  </a:outerShdw>
                </a:effectLst>
                <a:latin typeface="+mn-ea"/>
                <a:ea typeface="+mn-ea"/>
                <a:sym typeface="+mn-ea"/>
              </a:rPr>
              <a:t>    </a:t>
            </a:r>
            <a:r>
              <a:rPr lang="zh-CN" sz="1600" dirty="0">
                <a:solidFill>
                  <a:schemeClr val="accent4"/>
                </a:solidFill>
                <a:effectLst>
                  <a:outerShdw blurRad="38100" dist="38100" dir="2700000" algn="tl">
                    <a:srgbClr val="000000">
                      <a:alpha val="43137"/>
                    </a:srgbClr>
                  </a:outerShdw>
                </a:effectLst>
                <a:latin typeface="+mn-ea"/>
                <a:ea typeface="+mn-ea"/>
                <a:sym typeface="+mn-ea"/>
              </a:rPr>
              <a:t>在</a:t>
            </a:r>
            <a:r>
              <a:rPr altLang="zh-CN" sz="1600" dirty="0">
                <a:solidFill>
                  <a:schemeClr val="accent4"/>
                </a:solidFill>
                <a:effectLst>
                  <a:outerShdw blurRad="38100" dist="38100" dir="2700000" algn="tl">
                    <a:srgbClr val="000000">
                      <a:alpha val="43137"/>
                    </a:srgbClr>
                  </a:outerShdw>
                </a:effectLst>
                <a:latin typeface="+mn-ea"/>
                <a:ea typeface="+mn-ea"/>
                <a:sym typeface="+mn-ea"/>
              </a:rPr>
              <a:t>住建部部印发</a:t>
            </a:r>
            <a:r>
              <a:rPr lang="zh-CN" altLang="zh-CN" sz="1600" b="1" kern="100" dirty="0">
                <a:solidFill>
                  <a:schemeClr val="accent4"/>
                </a:solidFill>
                <a:effectLst>
                  <a:outerShdw blurRad="38100" dist="38100" dir="2700000" algn="tl">
                    <a:srgbClr val="000000">
                      <a:alpha val="43137"/>
                    </a:srgbClr>
                  </a:outerShdw>
                </a:effectLst>
                <a:latin typeface="+mn-ea"/>
                <a:ea typeface="+mn-ea"/>
                <a:cs typeface="Times New Roman" panose="02020603050405020304" pitchFamily="18" charset="0"/>
                <a:sym typeface="+mn-ea"/>
              </a:rPr>
              <a:t>《住房和城乡建设部关于开展城市体检试点工作的意见》</a:t>
            </a:r>
            <a:r>
              <a:rPr altLang="zh-CN" sz="1600" dirty="0">
                <a:solidFill>
                  <a:schemeClr val="accent4"/>
                </a:solidFill>
                <a:effectLst>
                  <a:outerShdw blurRad="38100" dist="38100" dir="2700000" algn="tl">
                    <a:srgbClr val="000000">
                      <a:alpha val="43137"/>
                    </a:srgbClr>
                  </a:outerShdw>
                </a:effectLst>
                <a:latin typeface="+mn-ea"/>
                <a:ea typeface="+mn-ea"/>
                <a:sym typeface="+mn-ea"/>
              </a:rPr>
              <a:t>（建科函〔2019〕78号），2021年4月，住房和城乡建设部下发了《关于开展2021 年城市体检工作的通知》（建科函〔2021〕44 号文），安徽省</a:t>
            </a:r>
            <a:r>
              <a:rPr lang="zh-CN" altLang="zh-CN" sz="1600" b="1" kern="100" dirty="0">
                <a:solidFill>
                  <a:schemeClr val="accent4"/>
                </a:solidFill>
                <a:effectLst>
                  <a:outerShdw blurRad="38100" dist="38100" dir="2700000" algn="tl">
                    <a:srgbClr val="000000">
                      <a:alpha val="43137"/>
                    </a:srgbClr>
                  </a:outerShdw>
                </a:effectLst>
                <a:latin typeface="+mn-ea"/>
                <a:ea typeface="+mn-ea"/>
                <a:cs typeface="Times New Roman" panose="02020603050405020304" pitchFamily="18" charset="0"/>
                <a:sym typeface="+mn-ea"/>
              </a:rPr>
              <a:t>合肥市、亳州市</a:t>
            </a:r>
            <a:r>
              <a:rPr altLang="zh-CN" sz="1600" dirty="0">
                <a:solidFill>
                  <a:schemeClr val="accent4"/>
                </a:solidFill>
                <a:effectLst>
                  <a:outerShdw blurRad="38100" dist="38100" dir="2700000" algn="tl">
                    <a:srgbClr val="000000">
                      <a:alpha val="43137"/>
                    </a:srgbClr>
                  </a:outerShdw>
                </a:effectLst>
                <a:latin typeface="+mn-ea"/>
                <a:ea typeface="+mn-ea"/>
                <a:sym typeface="+mn-ea"/>
              </a:rPr>
              <a:t>等2 个城市入选住建部2021 年59个城市体检样本城市</a:t>
            </a:r>
            <a:r>
              <a:rPr lang="zh-CN" altLang="en-US" sz="1600" kern="100" dirty="0" smtClean="0">
                <a:solidFill>
                  <a:schemeClr val="accent4"/>
                </a:solidFill>
                <a:effectLst>
                  <a:outerShdw blurRad="38100" dist="38100" dir="2700000" algn="tl">
                    <a:srgbClr val="000000">
                      <a:alpha val="43137"/>
                    </a:srgbClr>
                  </a:outerShdw>
                </a:effectLst>
                <a:latin typeface="Times New Roman" panose="02020603050405020304" pitchFamily="18" charset="0"/>
                <a:ea typeface="黑体" panose="02010609060101010101" pitchFamily="49" charset="-122"/>
                <a:cs typeface="Times New Roman" panose="02020603050405020304" pitchFamily="18" charset="0"/>
                <a:sym typeface="+mn-ea"/>
              </a:rPr>
              <a:t>。</a:t>
            </a:r>
            <a:r>
              <a:rPr altLang="zh-CN" sz="1600" dirty="0">
                <a:solidFill>
                  <a:schemeClr val="accent4"/>
                </a:solidFill>
                <a:effectLst>
                  <a:outerShdw blurRad="38100" dist="38100" dir="2700000" algn="tl">
                    <a:srgbClr val="000000">
                      <a:alpha val="43137"/>
                    </a:srgbClr>
                  </a:outerShdw>
                </a:effectLst>
                <a:latin typeface="+mn-ea"/>
                <a:ea typeface="+mn-ea"/>
                <a:sym typeface="+mn-ea"/>
              </a:rPr>
              <a:t>2021 年7月，</a:t>
            </a:r>
            <a:r>
              <a:rPr lang="zh-CN" altLang="zh-CN" sz="1600" b="1" kern="100" dirty="0">
                <a:solidFill>
                  <a:schemeClr val="accent4"/>
                </a:solidFill>
                <a:effectLst>
                  <a:outerShdw blurRad="38100" dist="38100" dir="2700000" algn="tl">
                    <a:srgbClr val="000000">
                      <a:alpha val="43137"/>
                    </a:srgbClr>
                  </a:outerShdw>
                </a:effectLst>
                <a:latin typeface="+mn-ea"/>
                <a:ea typeface="+mn-ea"/>
                <a:cs typeface="Times New Roman" panose="02020603050405020304" pitchFamily="18" charset="0"/>
                <a:sym typeface="+mn-ea"/>
              </a:rPr>
              <a:t>池州市</a:t>
            </a:r>
            <a:r>
              <a:rPr altLang="zh-CN" sz="1600" dirty="0">
                <a:solidFill>
                  <a:schemeClr val="accent4"/>
                </a:solidFill>
                <a:effectLst>
                  <a:outerShdw blurRad="38100" dist="38100" dir="2700000" algn="tl">
                    <a:srgbClr val="000000">
                      <a:alpha val="43137"/>
                    </a:srgbClr>
                  </a:outerShdw>
                </a:effectLst>
                <a:latin typeface="+mn-ea"/>
                <a:ea typeface="+mn-ea"/>
                <a:sym typeface="+mn-ea"/>
              </a:rPr>
              <a:t>入选安徽省第二批城市体检城市；确定了安徽建筑大学承担池州市城市体检评估单位，后进行了6个城市的城市体检工作。</a:t>
            </a:r>
            <a:endParaRPr altLang="zh-CN" sz="1600" dirty="0">
              <a:solidFill>
                <a:schemeClr val="accent4"/>
              </a:solidFill>
              <a:effectLst>
                <a:outerShdw blurRad="38100" dist="38100" dir="2700000" algn="tl">
                  <a:srgbClr val="000000">
                    <a:alpha val="43137"/>
                  </a:srgbClr>
                </a:outerShdw>
              </a:effectLst>
              <a:latin typeface="+mn-ea"/>
              <a:ea typeface="+mn-ea"/>
              <a:sym typeface="+mn-ea"/>
            </a:endParaRPr>
          </a:p>
        </p:txBody>
      </p:sp>
      <p:pic>
        <p:nvPicPr>
          <p:cNvPr id="103" name="图片 102"/>
          <p:cNvPicPr/>
          <p:nvPr/>
        </p:nvPicPr>
        <p:blipFill>
          <a:blip r:embed="rId1"/>
          <a:stretch>
            <a:fillRect/>
          </a:stretch>
        </p:blipFill>
        <p:spPr>
          <a:xfrm>
            <a:off x="643890" y="3936365"/>
            <a:ext cx="2406015" cy="1638935"/>
          </a:xfrm>
          <a:prstGeom prst="rect">
            <a:avLst/>
          </a:prstGeom>
          <a:noFill/>
          <a:ln w="9525">
            <a:noFill/>
          </a:ln>
        </p:spPr>
      </p:pic>
      <p:pic>
        <p:nvPicPr>
          <p:cNvPr id="6" name="图片 5" descr="C:/Users/Lenovo/AppData/Local/Temp/picturecompress_20211213231100/output_1.pngoutput_1"/>
          <p:cNvPicPr>
            <a:picLocks noChangeAspect="1"/>
          </p:cNvPicPr>
          <p:nvPr/>
        </p:nvPicPr>
        <p:blipFill>
          <a:blip r:embed="rId2"/>
          <a:srcRect r="7406"/>
          <a:stretch>
            <a:fillRect/>
          </a:stretch>
        </p:blipFill>
        <p:spPr>
          <a:xfrm>
            <a:off x="3180715" y="3936365"/>
            <a:ext cx="2754630" cy="1639570"/>
          </a:xfrm>
          <a:prstGeom prst="rect">
            <a:avLst/>
          </a:prstGeom>
        </p:spPr>
      </p:pic>
      <p:pic>
        <p:nvPicPr>
          <p:cNvPr id="7" name="图片 6"/>
          <p:cNvPicPr>
            <a:picLocks noChangeAspect="1"/>
          </p:cNvPicPr>
          <p:nvPr/>
        </p:nvPicPr>
        <p:blipFill>
          <a:blip r:embed="rId3"/>
          <a:srcRect t="18868"/>
          <a:stretch>
            <a:fillRect/>
          </a:stretch>
        </p:blipFill>
        <p:spPr>
          <a:xfrm>
            <a:off x="6045200" y="3935730"/>
            <a:ext cx="2536825" cy="1640205"/>
          </a:xfrm>
          <a:prstGeom prst="rect">
            <a:avLst/>
          </a:prstGeom>
        </p:spPr>
      </p:pic>
      <p:sp>
        <p:nvSpPr>
          <p:cNvPr id="6146" name="矩形 6145"/>
          <p:cNvSpPr/>
          <p:nvPr/>
        </p:nvSpPr>
        <p:spPr>
          <a:xfrm>
            <a:off x="612775" y="552450"/>
            <a:ext cx="6048375" cy="639763"/>
          </a:xfrm>
          <a:prstGeom prst="rect">
            <a:avLst/>
          </a:prstGeom>
          <a:noFill/>
          <a:ln w="9525">
            <a:noFill/>
            <a:miter/>
          </a:ln>
        </p:spPr>
        <p:txBody>
          <a:bodyPr anchor="b"/>
          <a:p>
            <a:pPr fontAlgn="base"/>
            <a:r>
              <a:rPr lang="zh-CN" altLang="en-US" sz="2800" b="1" strike="noStrike" noProof="1" dirty="0">
                <a:effectLst>
                  <a:outerShdw blurRad="38100" dist="38100" dir="2700000">
                    <a:srgbClr val="FFFFFF"/>
                  </a:outerShdw>
                </a:effectLst>
                <a:latin typeface="Arial" panose="020B0604020202020204" pitchFamily="34" charset="0"/>
                <a:ea typeface="楷体_GB2312" pitchFamily="1" charset="-122"/>
                <a:cs typeface="+mn-cs"/>
              </a:rPr>
              <a:t>（七）社会</a:t>
            </a:r>
            <a:r>
              <a:rPr lang="zh-CN" altLang="en-US" sz="2800" b="1" strike="noStrike" noProof="1" dirty="0">
                <a:solidFill>
                  <a:schemeClr val="accent6"/>
                </a:solidFill>
                <a:effectLst>
                  <a:outerShdw blurRad="38100" dist="38100" dir="2700000">
                    <a:srgbClr val="FFFFFF"/>
                  </a:outerShdw>
                </a:effectLst>
                <a:latin typeface="黑体" panose="02010609060101010101" pitchFamily="49" charset="-122"/>
                <a:ea typeface="黑体" panose="02010609060101010101" pitchFamily="49" charset="-122"/>
                <a:cs typeface="+mn-cs"/>
              </a:rPr>
              <a:t>服务</a:t>
            </a:r>
            <a:endParaRPr lang="zh-CN" altLang="en-US" sz="2800" b="1" strike="noStrike" noProof="1" dirty="0">
              <a:solidFill>
                <a:schemeClr val="accent6"/>
              </a:solidFill>
              <a:effectLst>
                <a:outerShdw blurRad="38100" dist="38100" dir="2700000">
                  <a:srgbClr val="FFFFFF"/>
                </a:outerShdw>
              </a:effectLst>
              <a:latin typeface="Arial" panose="020B0604020202020204" pitchFamily="34" charset="0"/>
              <a:ea typeface="楷体_GB2312" pitchFamily="1" charset="-122"/>
              <a:cs typeface="+mn-cs"/>
            </a:endParaRPr>
          </a:p>
        </p:txBody>
      </p:sp>
    </p:spTree>
  </p:cSld>
  <p:clrMapOvr>
    <a:masterClrMapping/>
  </p:clrMapOvr>
  <p:transition advClick="0">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67239" y="1557127"/>
            <a:ext cx="7687160" cy="368300"/>
          </a:xfrm>
          <a:prstGeom prst="rect">
            <a:avLst/>
          </a:prstGeom>
        </p:spPr>
        <p:txBody>
          <a:bodyPr wrap="square">
            <a:spAutoFit/>
          </a:bodyPr>
          <a:lstStyle/>
          <a:p>
            <a:pPr marL="342900" indent="-342900">
              <a:buFont typeface="Wingdings" panose="05000000000000000000" charset="0"/>
              <a:buChar char="Ø"/>
            </a:pPr>
            <a:r>
              <a:rPr lang="zh-CN" altLang="en-US" sz="1800" b="1" dirty="0">
                <a:solidFill>
                  <a:srgbClr val="CC0000"/>
                </a:solidFill>
                <a:effectLst>
                  <a:outerShdw blurRad="38100" dist="38100" dir="2700000">
                    <a:srgbClr val="000000"/>
                  </a:outerShdw>
                </a:effectLst>
              </a:rPr>
              <a:t>服务支撑我省“三地一区”建设，支持十大新兴产业发展</a:t>
            </a:r>
            <a:endParaRPr lang="zh-CN" altLang="en-US" sz="2000" b="1" dirty="0">
              <a:solidFill>
                <a:schemeClr val="accent6"/>
              </a:solidFill>
            </a:endParaRPr>
          </a:p>
        </p:txBody>
      </p:sp>
      <p:sp>
        <p:nvSpPr>
          <p:cNvPr id="3" name="矩形 2"/>
          <p:cNvSpPr/>
          <p:nvPr/>
        </p:nvSpPr>
        <p:spPr>
          <a:xfrm>
            <a:off x="539750" y="2060575"/>
            <a:ext cx="5353685" cy="3784600"/>
          </a:xfrm>
          <a:prstGeom prst="rect">
            <a:avLst/>
          </a:prstGeom>
        </p:spPr>
        <p:txBody>
          <a:bodyPr wrap="square">
            <a:spAutoFit/>
          </a:bodyPr>
          <a:lstStyle/>
          <a:p>
            <a:pPr algn="just">
              <a:lnSpc>
                <a:spcPct val="150000"/>
              </a:lnSpc>
            </a:pPr>
            <a:r>
              <a:rPr lang="en-US" altLang="zh-CN" sz="1600" b="1" kern="100" dirty="0">
                <a:solidFill>
                  <a:schemeClr val="tx1"/>
                </a:solidFill>
                <a:effectLst>
                  <a:outerShdw blurRad="38100" dist="38100" dir="2700000" algn="tl">
                    <a:srgbClr val="000000">
                      <a:alpha val="43137"/>
                    </a:srgbClr>
                  </a:outerShdw>
                </a:effectLst>
                <a:latin typeface="+mn-ea"/>
                <a:ea typeface="+mn-ea"/>
                <a:cs typeface="Times New Roman" panose="02020603050405020304" pitchFamily="18" charset="0"/>
              </a:rPr>
              <a:t>    </a:t>
            </a:r>
            <a:r>
              <a:rPr lang="zh-CN" altLang="zh-CN" sz="1600" kern="100" dirty="0">
                <a:solidFill>
                  <a:schemeClr val="tx1"/>
                </a:solidFill>
                <a:effectLst>
                  <a:outerShdw blurRad="38100" dist="38100" dir="2700000" algn="tl">
                    <a:srgbClr val="000000">
                      <a:alpha val="43137"/>
                    </a:srgbClr>
                  </a:outerShdw>
                </a:effectLst>
                <a:latin typeface="+mn-ea"/>
                <a:ea typeface="+mn-ea"/>
                <a:cs typeface="Times New Roman" panose="02020603050405020304" pitchFamily="18" charset="0"/>
              </a:rPr>
              <a:t>创新研发出预应力叠合楼盖体系、新型内隔墙体系</a:t>
            </a:r>
            <a:r>
              <a:rPr lang="zh-CN" altLang="zh-CN" sz="1600" kern="100" dirty="0">
                <a:solidFill>
                  <a:schemeClr val="tx1"/>
                </a:solidFill>
                <a:effectLst>
                  <a:outerShdw blurRad="38100" dist="38100" dir="2700000" algn="tl">
                    <a:srgbClr val="000000">
                      <a:alpha val="43137"/>
                    </a:srgbClr>
                  </a:outerShdw>
                </a:effectLst>
                <a:latin typeface="+mn-ea"/>
                <a:ea typeface="+mn-ea"/>
                <a:cs typeface="Times New Roman" panose="02020603050405020304" pitchFamily="18" charset="0"/>
              </a:rPr>
              <a:t>等，从体系上控制了产品质量；创新研发楼板、墙板、楼梯等部品部件成套模具和自动洗水装置；创新预制</a:t>
            </a:r>
            <a:r>
              <a:rPr lang="en-US" altLang="zh-CN" sz="1600" kern="100" dirty="0">
                <a:solidFill>
                  <a:schemeClr val="tx1"/>
                </a:solidFill>
                <a:effectLst>
                  <a:outerShdw blurRad="38100" dist="38100" dir="2700000" algn="tl">
                    <a:srgbClr val="000000">
                      <a:alpha val="43137"/>
                    </a:srgbClr>
                  </a:outerShdw>
                </a:effectLst>
                <a:latin typeface="+mn-ea"/>
                <a:ea typeface="+mn-ea"/>
              </a:rPr>
              <a:t>GRC</a:t>
            </a:r>
            <a:r>
              <a:rPr lang="zh-CN" altLang="zh-CN" sz="1600" kern="100" dirty="0">
                <a:solidFill>
                  <a:schemeClr val="tx1"/>
                </a:solidFill>
                <a:effectLst>
                  <a:outerShdw blurRad="38100" dist="38100" dir="2700000" algn="tl">
                    <a:srgbClr val="000000">
                      <a:alpha val="43137"/>
                    </a:srgbClr>
                  </a:outerShdw>
                </a:effectLst>
                <a:latin typeface="+mn-ea"/>
                <a:ea typeface="+mn-ea"/>
                <a:cs typeface="Times New Roman" panose="02020603050405020304" pitchFamily="18" charset="0"/>
              </a:rPr>
              <a:t>模壳结构柱安装方法、钢筋套筒灌浆连接质量控制技术，实现安装质量可控制、可协调；</a:t>
            </a:r>
            <a:r>
              <a:rPr lang="zh-CN" altLang="zh-CN" sz="1600" kern="100" dirty="0">
                <a:solidFill>
                  <a:schemeClr val="tx1"/>
                </a:solidFill>
                <a:effectLst>
                  <a:outerShdw blurRad="38100" dist="38100" dir="2700000" algn="tl">
                    <a:srgbClr val="000000">
                      <a:alpha val="43137"/>
                    </a:srgbClr>
                  </a:outerShdw>
                </a:effectLst>
                <a:latin typeface="+mn-ea"/>
                <a:ea typeface="+mn-ea"/>
                <a:cs typeface="Times New Roman" panose="02020603050405020304" pitchFamily="18" charset="0"/>
              </a:rPr>
              <a:t>规范了装配式混凝土结构检测流程，创新了灌浆连接等关键节点检测方法，实现质量可检测、可追溯、可评价。</a:t>
            </a:r>
            <a:r>
              <a:rPr lang="zh-CN" altLang="zh-CN" sz="1600" dirty="0">
                <a:solidFill>
                  <a:schemeClr val="tx1"/>
                </a:solidFill>
                <a:effectLst>
                  <a:outerShdw blurRad="38100" dist="38100" dir="2700000" algn="tl">
                    <a:srgbClr val="000000">
                      <a:alpha val="43137"/>
                    </a:srgbClr>
                  </a:outerShdw>
                </a:effectLst>
                <a:latin typeface="+mn-ea"/>
                <a:ea typeface="+mn-ea"/>
                <a:cs typeface="Times New Roman" panose="02020603050405020304" pitchFamily="18" charset="0"/>
              </a:rPr>
              <a:t>授权发明专利</a:t>
            </a:r>
            <a:r>
              <a:rPr lang="en-US" altLang="zh-CN" sz="1600" dirty="0">
                <a:solidFill>
                  <a:schemeClr val="tx1"/>
                </a:solidFill>
                <a:effectLst>
                  <a:outerShdw blurRad="38100" dist="38100" dir="2700000" algn="tl">
                    <a:srgbClr val="000000">
                      <a:alpha val="43137"/>
                    </a:srgbClr>
                  </a:outerShdw>
                </a:effectLst>
                <a:latin typeface="+mn-ea"/>
                <a:ea typeface="+mn-ea"/>
                <a:cs typeface="Times New Roman" panose="02020603050405020304" pitchFamily="18" charset="0"/>
              </a:rPr>
              <a:t>10</a:t>
            </a:r>
            <a:r>
              <a:rPr lang="zh-CN" altLang="zh-CN" sz="1600" dirty="0">
                <a:solidFill>
                  <a:schemeClr val="tx1"/>
                </a:solidFill>
                <a:effectLst>
                  <a:outerShdw blurRad="38100" dist="38100" dir="2700000" algn="tl">
                    <a:srgbClr val="000000">
                      <a:alpha val="43137"/>
                    </a:srgbClr>
                  </a:outerShdw>
                </a:effectLst>
                <a:latin typeface="+mn-ea"/>
                <a:ea typeface="+mn-ea"/>
                <a:cs typeface="Times New Roman" panose="02020603050405020304" pitchFamily="18" charset="0"/>
              </a:rPr>
              <a:t>项，高新技术产品</a:t>
            </a:r>
            <a:r>
              <a:rPr lang="en-US" altLang="zh-CN" sz="1600" dirty="0">
                <a:solidFill>
                  <a:schemeClr val="tx1"/>
                </a:solidFill>
                <a:effectLst>
                  <a:outerShdw blurRad="38100" dist="38100" dir="2700000" algn="tl">
                    <a:srgbClr val="000000">
                      <a:alpha val="43137"/>
                    </a:srgbClr>
                  </a:outerShdw>
                </a:effectLst>
                <a:latin typeface="+mn-ea"/>
                <a:ea typeface="+mn-ea"/>
                <a:cs typeface="Times New Roman" panose="02020603050405020304" pitchFamily="18" charset="0"/>
              </a:rPr>
              <a:t>4</a:t>
            </a:r>
            <a:r>
              <a:rPr lang="zh-CN" altLang="zh-CN" sz="1600" dirty="0">
                <a:solidFill>
                  <a:schemeClr val="tx1"/>
                </a:solidFill>
                <a:effectLst>
                  <a:outerShdw blurRad="38100" dist="38100" dir="2700000" algn="tl">
                    <a:srgbClr val="000000">
                      <a:alpha val="43137"/>
                    </a:srgbClr>
                  </a:outerShdw>
                </a:effectLst>
                <a:latin typeface="+mn-ea"/>
                <a:ea typeface="+mn-ea"/>
                <a:cs typeface="Times New Roman" panose="02020603050405020304" pitchFamily="18" charset="0"/>
              </a:rPr>
              <a:t>项，制定地方标准</a:t>
            </a:r>
            <a:r>
              <a:rPr lang="en-US" altLang="zh-CN" sz="1600" dirty="0">
                <a:solidFill>
                  <a:schemeClr val="tx1"/>
                </a:solidFill>
                <a:effectLst>
                  <a:outerShdw blurRad="38100" dist="38100" dir="2700000" algn="tl">
                    <a:srgbClr val="000000">
                      <a:alpha val="43137"/>
                    </a:srgbClr>
                  </a:outerShdw>
                </a:effectLst>
                <a:latin typeface="+mn-ea"/>
                <a:ea typeface="+mn-ea"/>
                <a:cs typeface="Times New Roman" panose="02020603050405020304" pitchFamily="18" charset="0"/>
              </a:rPr>
              <a:t>3</a:t>
            </a:r>
            <a:r>
              <a:rPr lang="zh-CN" altLang="zh-CN" sz="1600" dirty="0">
                <a:solidFill>
                  <a:schemeClr val="tx1"/>
                </a:solidFill>
                <a:effectLst>
                  <a:outerShdw blurRad="38100" dist="38100" dir="2700000" algn="tl">
                    <a:srgbClr val="000000">
                      <a:alpha val="43137"/>
                    </a:srgbClr>
                  </a:outerShdw>
                </a:effectLst>
                <a:latin typeface="+mn-ea"/>
                <a:ea typeface="+mn-ea"/>
                <a:cs typeface="Times New Roman" panose="02020603050405020304" pitchFamily="18" charset="0"/>
              </a:rPr>
              <a:t>部，地方图集</a:t>
            </a:r>
            <a:r>
              <a:rPr lang="en-US" altLang="zh-CN" sz="1600" dirty="0">
                <a:solidFill>
                  <a:schemeClr val="tx1"/>
                </a:solidFill>
                <a:effectLst>
                  <a:outerShdw blurRad="38100" dist="38100" dir="2700000" algn="tl">
                    <a:srgbClr val="000000">
                      <a:alpha val="43137"/>
                    </a:srgbClr>
                  </a:outerShdw>
                </a:effectLst>
                <a:latin typeface="+mn-ea"/>
                <a:ea typeface="+mn-ea"/>
                <a:cs typeface="Times New Roman" panose="02020603050405020304" pitchFamily="18" charset="0"/>
              </a:rPr>
              <a:t>1</a:t>
            </a:r>
            <a:r>
              <a:rPr lang="zh-CN" altLang="zh-CN" sz="1600" dirty="0">
                <a:solidFill>
                  <a:schemeClr val="tx1"/>
                </a:solidFill>
                <a:effectLst>
                  <a:outerShdw blurRad="38100" dist="38100" dir="2700000" algn="tl">
                    <a:srgbClr val="000000">
                      <a:alpha val="43137"/>
                    </a:srgbClr>
                  </a:outerShdw>
                </a:effectLst>
                <a:latin typeface="+mn-ea"/>
                <a:ea typeface="+mn-ea"/>
                <a:cs typeface="Times New Roman" panose="02020603050405020304" pitchFamily="18" charset="0"/>
              </a:rPr>
              <a:t>部，省级工法</a:t>
            </a:r>
            <a:r>
              <a:rPr lang="en-US" altLang="zh-CN" sz="1600" dirty="0">
                <a:solidFill>
                  <a:schemeClr val="tx1"/>
                </a:solidFill>
                <a:effectLst>
                  <a:outerShdw blurRad="38100" dist="38100" dir="2700000" algn="tl">
                    <a:srgbClr val="000000">
                      <a:alpha val="43137"/>
                    </a:srgbClr>
                  </a:outerShdw>
                </a:effectLst>
                <a:latin typeface="+mn-ea"/>
                <a:ea typeface="+mn-ea"/>
                <a:cs typeface="Times New Roman" panose="02020603050405020304" pitchFamily="18" charset="0"/>
              </a:rPr>
              <a:t>5</a:t>
            </a:r>
            <a:r>
              <a:rPr lang="zh-CN" altLang="zh-CN" sz="1600" dirty="0">
                <a:solidFill>
                  <a:schemeClr val="tx1"/>
                </a:solidFill>
                <a:effectLst>
                  <a:outerShdw blurRad="38100" dist="38100" dir="2700000" algn="tl">
                    <a:srgbClr val="000000">
                      <a:alpha val="43137"/>
                    </a:srgbClr>
                  </a:outerShdw>
                </a:effectLst>
                <a:latin typeface="+mn-ea"/>
                <a:ea typeface="+mn-ea"/>
                <a:cs typeface="Times New Roman" panose="02020603050405020304" pitchFamily="18" charset="0"/>
              </a:rPr>
              <a:t>项，获得安徽省科技进步奖三等奖</a:t>
            </a:r>
            <a:r>
              <a:rPr lang="en-US" altLang="zh-CN" sz="1600" dirty="0">
                <a:solidFill>
                  <a:schemeClr val="tx1"/>
                </a:solidFill>
                <a:effectLst>
                  <a:outerShdw blurRad="38100" dist="38100" dir="2700000" algn="tl">
                    <a:srgbClr val="000000">
                      <a:alpha val="43137"/>
                    </a:srgbClr>
                  </a:outerShdw>
                </a:effectLst>
                <a:latin typeface="+mn-ea"/>
                <a:ea typeface="+mn-ea"/>
                <a:cs typeface="Times New Roman" panose="02020603050405020304" pitchFamily="18" charset="0"/>
              </a:rPr>
              <a:t>1</a:t>
            </a:r>
            <a:r>
              <a:rPr lang="zh-CN" altLang="zh-CN" sz="1600" dirty="0">
                <a:solidFill>
                  <a:schemeClr val="tx1"/>
                </a:solidFill>
                <a:effectLst>
                  <a:outerShdw blurRad="38100" dist="38100" dir="2700000" algn="tl">
                    <a:srgbClr val="000000">
                      <a:alpha val="43137"/>
                    </a:srgbClr>
                  </a:outerShdw>
                </a:effectLst>
                <a:latin typeface="+mn-ea"/>
                <a:ea typeface="+mn-ea"/>
                <a:cs typeface="Times New Roman" panose="02020603050405020304" pitchFamily="18" charset="0"/>
              </a:rPr>
              <a:t>项，为安徽省“十四五”装配式建筑规划提供技术支撑。</a:t>
            </a:r>
            <a:endParaRPr lang="zh-CN" altLang="zh-CN" sz="1600" dirty="0">
              <a:solidFill>
                <a:schemeClr val="tx1"/>
              </a:solidFill>
              <a:effectLst>
                <a:outerShdw blurRad="38100" dist="38100" dir="2700000" algn="tl">
                  <a:srgbClr val="000000">
                    <a:alpha val="43137"/>
                  </a:srgbClr>
                </a:outerShdw>
              </a:effectLst>
              <a:latin typeface="+mn-ea"/>
              <a:ea typeface="+mn-ea"/>
              <a:cs typeface="Times New Roman" panose="02020603050405020304" pitchFamily="18" charset="0"/>
            </a:endParaRPr>
          </a:p>
        </p:txBody>
      </p:sp>
      <p:sp>
        <p:nvSpPr>
          <p:cNvPr id="6146" name="矩形 6145"/>
          <p:cNvSpPr/>
          <p:nvPr/>
        </p:nvSpPr>
        <p:spPr>
          <a:xfrm>
            <a:off x="612775" y="552450"/>
            <a:ext cx="6048375" cy="639763"/>
          </a:xfrm>
          <a:prstGeom prst="rect">
            <a:avLst/>
          </a:prstGeom>
          <a:noFill/>
          <a:ln w="9525">
            <a:noFill/>
            <a:miter/>
          </a:ln>
        </p:spPr>
        <p:txBody>
          <a:bodyPr anchor="b"/>
          <a:p>
            <a:pPr fontAlgn="base"/>
            <a:r>
              <a:rPr lang="zh-CN" altLang="en-US" sz="2800" b="1" strike="noStrike" noProof="1" dirty="0">
                <a:effectLst>
                  <a:outerShdw blurRad="38100" dist="38100" dir="2700000">
                    <a:srgbClr val="FFFFFF"/>
                  </a:outerShdw>
                </a:effectLst>
                <a:latin typeface="Arial" panose="020B0604020202020204" pitchFamily="34" charset="0"/>
                <a:ea typeface="楷体_GB2312" pitchFamily="1" charset="-122"/>
                <a:cs typeface="+mn-cs"/>
              </a:rPr>
              <a:t>（七）社会</a:t>
            </a:r>
            <a:r>
              <a:rPr lang="zh-CN" altLang="en-US" sz="2800" b="1" strike="noStrike" noProof="1" dirty="0">
                <a:solidFill>
                  <a:schemeClr val="accent6"/>
                </a:solidFill>
                <a:effectLst>
                  <a:outerShdw blurRad="38100" dist="38100" dir="2700000">
                    <a:srgbClr val="FFFFFF"/>
                  </a:outerShdw>
                </a:effectLst>
                <a:latin typeface="黑体" panose="02010609060101010101" pitchFamily="49" charset="-122"/>
                <a:ea typeface="黑体" panose="02010609060101010101" pitchFamily="49" charset="-122"/>
                <a:cs typeface="+mn-cs"/>
              </a:rPr>
              <a:t>服务</a:t>
            </a:r>
            <a:endParaRPr lang="zh-CN" altLang="en-US" sz="2800" b="1" strike="noStrike" noProof="1" dirty="0">
              <a:solidFill>
                <a:schemeClr val="accent6"/>
              </a:solidFill>
              <a:effectLst>
                <a:outerShdw blurRad="38100" dist="38100" dir="2700000">
                  <a:srgbClr val="FFFFFF"/>
                </a:outerShdw>
              </a:effectLst>
              <a:latin typeface="Arial" panose="020B0604020202020204" pitchFamily="34" charset="0"/>
              <a:ea typeface="楷体_GB2312" pitchFamily="1" charset="-122"/>
              <a:cs typeface="+mn-cs"/>
            </a:endParaRPr>
          </a:p>
        </p:txBody>
      </p:sp>
      <p:pic>
        <p:nvPicPr>
          <p:cNvPr id="4" name="图片 3"/>
          <p:cNvPicPr>
            <a:picLocks noChangeAspect="1"/>
          </p:cNvPicPr>
          <p:nvPr/>
        </p:nvPicPr>
        <p:blipFill>
          <a:blip r:embed="rId1"/>
          <a:srcRect l="2669" b="22394"/>
          <a:stretch>
            <a:fillRect/>
          </a:stretch>
        </p:blipFill>
        <p:spPr>
          <a:xfrm>
            <a:off x="6012180" y="4364990"/>
            <a:ext cx="2799715" cy="1229995"/>
          </a:xfrm>
          <a:prstGeom prst="rect">
            <a:avLst/>
          </a:prstGeom>
        </p:spPr>
      </p:pic>
      <p:pic>
        <p:nvPicPr>
          <p:cNvPr id="5" name="图片 4"/>
          <p:cNvPicPr>
            <a:picLocks noChangeAspect="1"/>
          </p:cNvPicPr>
          <p:nvPr/>
        </p:nvPicPr>
        <p:blipFill>
          <a:blip r:embed="rId2"/>
          <a:srcRect l="10000" r="7216" b="21643"/>
          <a:stretch>
            <a:fillRect/>
          </a:stretch>
        </p:blipFill>
        <p:spPr>
          <a:xfrm>
            <a:off x="6012180" y="2132965"/>
            <a:ext cx="2775585" cy="2119630"/>
          </a:xfrm>
          <a:prstGeom prst="rect">
            <a:avLst/>
          </a:prstGeom>
        </p:spPr>
      </p:pic>
    </p:spTree>
  </p:cSld>
  <p:clrMapOvr>
    <a:masterClrMapping/>
  </p:clrMapOvr>
  <p:transition advClick="0">
    <p:fad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95484" y="1594592"/>
            <a:ext cx="7687160" cy="368300"/>
          </a:xfrm>
          <a:prstGeom prst="rect">
            <a:avLst/>
          </a:prstGeom>
        </p:spPr>
        <p:txBody>
          <a:bodyPr wrap="square">
            <a:spAutoFit/>
          </a:bodyPr>
          <a:lstStyle/>
          <a:p>
            <a:pPr marL="342900" indent="-342900" algn="l">
              <a:buClrTx/>
              <a:buSzTx/>
              <a:buFont typeface="Wingdings" panose="05000000000000000000" charset="0"/>
              <a:buChar char="Ø"/>
            </a:pPr>
            <a:r>
              <a:rPr lang="zh-CN" altLang="en-US" sz="1800" b="1" dirty="0">
                <a:solidFill>
                  <a:srgbClr val="CC0000"/>
                </a:solidFill>
                <a:effectLst>
                  <a:outerShdw blurRad="38100" dist="38100" dir="2700000">
                    <a:srgbClr val="000000"/>
                  </a:outerShdw>
                </a:effectLst>
              </a:rPr>
              <a:t>承接合肥综合性国家科学中心建设</a:t>
            </a:r>
            <a:endParaRPr lang="zh-CN" altLang="en-US" sz="1800" b="1" dirty="0">
              <a:solidFill>
                <a:srgbClr val="CC0000"/>
              </a:solidFill>
              <a:effectLst>
                <a:outerShdw blurRad="38100" dist="38100" dir="2700000">
                  <a:srgbClr val="000000"/>
                </a:outerShdw>
              </a:effectLst>
            </a:endParaRPr>
          </a:p>
        </p:txBody>
      </p:sp>
      <p:sp>
        <p:nvSpPr>
          <p:cNvPr id="3" name="矩形 2"/>
          <p:cNvSpPr/>
          <p:nvPr/>
        </p:nvSpPr>
        <p:spPr>
          <a:xfrm>
            <a:off x="526942" y="2130546"/>
            <a:ext cx="8252848" cy="3415030"/>
          </a:xfrm>
          <a:prstGeom prst="rect">
            <a:avLst/>
          </a:prstGeom>
        </p:spPr>
        <p:txBody>
          <a:bodyPr wrap="square">
            <a:spAutoFit/>
          </a:bodyPr>
          <a:lstStyle/>
          <a:p>
            <a:pPr algn="just">
              <a:lnSpc>
                <a:spcPct val="150000"/>
              </a:lnSpc>
            </a:pPr>
            <a:r>
              <a:rPr lang="zh-CN" altLang="zh-CN" b="1" dirty="0">
                <a:solidFill>
                  <a:schemeClr val="tx1"/>
                </a:solidFill>
                <a:effectLst>
                  <a:outerShdw blurRad="38100" dist="38100" dir="2700000" algn="tl">
                    <a:srgbClr val="000000">
                      <a:alpha val="43137"/>
                    </a:srgbClr>
                  </a:outerShdw>
                </a:effectLst>
                <a:latin typeface="+mn-ea"/>
                <a:ea typeface="+mn-ea"/>
              </a:rPr>
              <a:t>（</a:t>
            </a:r>
            <a:r>
              <a:rPr lang="en-US" altLang="zh-CN" b="1" dirty="0">
                <a:solidFill>
                  <a:schemeClr val="tx1"/>
                </a:solidFill>
                <a:effectLst>
                  <a:outerShdw blurRad="38100" dist="38100" dir="2700000" algn="tl">
                    <a:srgbClr val="000000">
                      <a:alpha val="43137"/>
                    </a:srgbClr>
                  </a:outerShdw>
                </a:effectLst>
                <a:latin typeface="+mn-ea"/>
                <a:ea typeface="+mn-ea"/>
              </a:rPr>
              <a:t>1</a:t>
            </a:r>
            <a:r>
              <a:rPr lang="zh-CN" altLang="zh-CN" b="1" dirty="0">
                <a:solidFill>
                  <a:schemeClr val="tx1"/>
                </a:solidFill>
                <a:effectLst>
                  <a:outerShdw blurRad="38100" dist="38100" dir="2700000" algn="tl">
                    <a:srgbClr val="000000">
                      <a:alpha val="43137"/>
                    </a:srgbClr>
                  </a:outerShdw>
                </a:effectLst>
                <a:latin typeface="+mn-ea"/>
                <a:ea typeface="+mn-ea"/>
              </a:rPr>
              <a:t>）继续开展膨胀土地层浅埋暗挖隧道设计施工关键技术研究，形成“膨胀土地层浅埋暗挖隧道施工工法”</a:t>
            </a:r>
            <a:r>
              <a:rPr lang="zh-CN" altLang="zh-CN" dirty="0">
                <a:solidFill>
                  <a:schemeClr val="tx1"/>
                </a:solidFill>
                <a:effectLst>
                  <a:outerShdw blurRad="38100" dist="38100" dir="2700000" algn="tl">
                    <a:srgbClr val="000000">
                      <a:alpha val="43137"/>
                    </a:srgbClr>
                  </a:outerShdw>
                </a:effectLst>
                <a:latin typeface="+mn-ea"/>
                <a:ea typeface="+mn-ea"/>
              </a:rPr>
              <a:t>，保障了合肥市轨道交通埋暗挖隧道的安全施工；</a:t>
            </a:r>
            <a:endParaRPr lang="zh-CN" altLang="zh-CN" dirty="0">
              <a:solidFill>
                <a:schemeClr val="tx1"/>
              </a:solidFill>
              <a:effectLst>
                <a:outerShdw blurRad="38100" dist="38100" dir="2700000" algn="tl">
                  <a:srgbClr val="000000">
                    <a:alpha val="43137"/>
                  </a:srgbClr>
                </a:outerShdw>
              </a:effectLst>
              <a:latin typeface="+mn-ea"/>
              <a:ea typeface="+mn-ea"/>
            </a:endParaRPr>
          </a:p>
          <a:p>
            <a:pPr algn="just">
              <a:lnSpc>
                <a:spcPct val="150000"/>
              </a:lnSpc>
            </a:pPr>
            <a:r>
              <a:rPr lang="zh-CN" altLang="zh-CN" b="1" dirty="0">
                <a:solidFill>
                  <a:schemeClr val="tx1"/>
                </a:solidFill>
                <a:effectLst>
                  <a:outerShdw blurRad="38100" dist="38100" dir="2700000" algn="tl">
                    <a:srgbClr val="000000">
                      <a:alpha val="43137"/>
                    </a:srgbClr>
                  </a:outerShdw>
                </a:effectLst>
                <a:latin typeface="+mn-ea"/>
                <a:ea typeface="+mn-ea"/>
                <a:sym typeface="+mn-ea"/>
              </a:rPr>
              <a:t>（</a:t>
            </a:r>
            <a:r>
              <a:rPr lang="en-US" altLang="zh-CN" b="1" dirty="0">
                <a:solidFill>
                  <a:schemeClr val="tx1"/>
                </a:solidFill>
                <a:effectLst>
                  <a:outerShdw blurRad="38100" dist="38100" dir="2700000" algn="tl">
                    <a:srgbClr val="000000">
                      <a:alpha val="43137"/>
                    </a:srgbClr>
                  </a:outerShdw>
                </a:effectLst>
                <a:latin typeface="+mn-ea"/>
                <a:ea typeface="+mn-ea"/>
                <a:sym typeface="+mn-ea"/>
              </a:rPr>
              <a:t>2</a:t>
            </a:r>
            <a:r>
              <a:rPr lang="zh-CN" altLang="zh-CN" b="1" dirty="0">
                <a:solidFill>
                  <a:schemeClr val="tx1"/>
                </a:solidFill>
                <a:effectLst>
                  <a:outerShdw blurRad="38100" dist="38100" dir="2700000" algn="tl">
                    <a:srgbClr val="000000">
                      <a:alpha val="43137"/>
                    </a:srgbClr>
                  </a:outerShdw>
                </a:effectLst>
                <a:latin typeface="+mn-ea"/>
                <a:ea typeface="+mn-ea"/>
                <a:sym typeface="+mn-ea"/>
              </a:rPr>
              <a:t>）在《玻璃纤维增强复合材料筋地下工程应用技术规程》基础上</a:t>
            </a:r>
            <a:r>
              <a:rPr lang="zh-CN" altLang="zh-CN" b="1" dirty="0">
                <a:solidFill>
                  <a:schemeClr val="tx1"/>
                </a:solidFill>
                <a:effectLst>
                  <a:outerShdw blurRad="38100" dist="38100" dir="2700000" algn="tl">
                    <a:srgbClr val="000000">
                      <a:alpha val="43137"/>
                    </a:srgbClr>
                  </a:outerShdw>
                </a:effectLst>
                <a:latin typeface="+mn-ea"/>
                <a:ea typeface="+mn-ea"/>
              </a:rPr>
              <a:t>开展新材料研究，</a:t>
            </a:r>
            <a:r>
              <a:rPr lang="zh-CN" altLang="zh-CN" dirty="0">
                <a:solidFill>
                  <a:schemeClr val="tx1"/>
                </a:solidFill>
                <a:effectLst>
                  <a:outerShdw blurRad="38100" dist="38100" dir="2700000" algn="tl">
                    <a:srgbClr val="000000">
                      <a:alpha val="43137"/>
                    </a:srgbClr>
                  </a:outerShdw>
                </a:effectLst>
                <a:latin typeface="+mn-ea"/>
                <a:ea typeface="+mn-ea"/>
              </a:rPr>
              <a:t>成果用于安徽省盾构、顶管接始发和接收井建设，避免盾构、顶管接始发和接收前需破除支护结构而产生的风险；</a:t>
            </a:r>
            <a:endParaRPr lang="zh-CN" altLang="zh-CN" dirty="0">
              <a:solidFill>
                <a:schemeClr val="tx1"/>
              </a:solidFill>
              <a:effectLst>
                <a:outerShdw blurRad="38100" dist="38100" dir="2700000" algn="tl">
                  <a:srgbClr val="000000">
                    <a:alpha val="43137"/>
                  </a:srgbClr>
                </a:outerShdw>
              </a:effectLst>
              <a:latin typeface="+mn-ea"/>
              <a:ea typeface="+mn-ea"/>
            </a:endParaRPr>
          </a:p>
          <a:p>
            <a:pPr algn="just">
              <a:lnSpc>
                <a:spcPct val="150000"/>
              </a:lnSpc>
            </a:pPr>
            <a:r>
              <a:rPr lang="zh-CN" altLang="zh-CN" dirty="0">
                <a:solidFill>
                  <a:schemeClr val="tx1"/>
                </a:solidFill>
                <a:effectLst>
                  <a:outerShdw blurRad="38100" dist="38100" dir="2700000" algn="tl">
                    <a:srgbClr val="000000">
                      <a:alpha val="43137"/>
                    </a:srgbClr>
                  </a:outerShdw>
                </a:effectLst>
                <a:latin typeface="+mn-ea"/>
                <a:ea typeface="+mn-ea"/>
              </a:rPr>
              <a:t>（</a:t>
            </a:r>
            <a:r>
              <a:rPr lang="en-US" altLang="zh-CN" dirty="0">
                <a:solidFill>
                  <a:schemeClr val="tx1"/>
                </a:solidFill>
                <a:effectLst>
                  <a:outerShdw blurRad="38100" dist="38100" dir="2700000" algn="tl">
                    <a:srgbClr val="000000">
                      <a:alpha val="43137"/>
                    </a:srgbClr>
                  </a:outerShdw>
                </a:effectLst>
                <a:latin typeface="+mn-ea"/>
                <a:ea typeface="+mn-ea"/>
              </a:rPr>
              <a:t>3</a:t>
            </a:r>
            <a:r>
              <a:rPr lang="zh-CN" altLang="zh-CN" dirty="0">
                <a:solidFill>
                  <a:schemeClr val="tx1"/>
                </a:solidFill>
                <a:effectLst>
                  <a:outerShdw blurRad="38100" dist="38100" dir="2700000" algn="tl">
                    <a:srgbClr val="000000">
                      <a:alpha val="43137"/>
                    </a:srgbClr>
                  </a:outerShdw>
                </a:effectLst>
                <a:latin typeface="+mn-ea"/>
                <a:ea typeface="+mn-ea"/>
              </a:rPr>
              <a:t>）</a:t>
            </a:r>
            <a:r>
              <a:rPr lang="zh-CN" altLang="zh-CN" b="1" dirty="0">
                <a:solidFill>
                  <a:schemeClr val="tx1"/>
                </a:solidFill>
                <a:effectLst>
                  <a:outerShdw blurRad="38100" dist="38100" dir="2700000" algn="tl">
                    <a:srgbClr val="000000">
                      <a:alpha val="43137"/>
                    </a:srgbClr>
                  </a:outerShdw>
                </a:effectLst>
                <a:latin typeface="+mn-ea"/>
                <a:ea typeface="+mn-ea"/>
              </a:rPr>
              <a:t>开展轨道工程施工风险研究，分析风险敏感性参数及控制指标，编制的《安徽省城市轨道交通监测技术规程》，</a:t>
            </a:r>
            <a:r>
              <a:rPr lang="en-US" altLang="zh-CN" b="1" dirty="0">
                <a:solidFill>
                  <a:schemeClr val="tx1"/>
                </a:solidFill>
                <a:effectLst>
                  <a:outerShdw blurRad="38100" dist="38100" dir="2700000" algn="tl">
                    <a:srgbClr val="000000">
                      <a:alpha val="43137"/>
                    </a:srgbClr>
                  </a:outerShdw>
                </a:effectLst>
                <a:latin typeface="+mn-ea"/>
                <a:ea typeface="+mn-ea"/>
              </a:rPr>
              <a:t>2021</a:t>
            </a:r>
            <a:r>
              <a:rPr lang="zh-CN" altLang="en-US" b="1" dirty="0">
                <a:solidFill>
                  <a:schemeClr val="tx1"/>
                </a:solidFill>
                <a:effectLst>
                  <a:outerShdw blurRad="38100" dist="38100" dir="2700000" algn="tl">
                    <a:srgbClr val="000000">
                      <a:alpha val="43137"/>
                    </a:srgbClr>
                  </a:outerShdw>
                </a:effectLst>
                <a:latin typeface="+mn-ea"/>
                <a:ea typeface="+mn-ea"/>
              </a:rPr>
              <a:t>年度</a:t>
            </a:r>
            <a:r>
              <a:rPr lang="zh-CN" altLang="zh-CN" dirty="0">
                <a:solidFill>
                  <a:schemeClr val="tx1"/>
                </a:solidFill>
                <a:effectLst>
                  <a:outerShdw blurRad="38100" dist="38100" dir="2700000" algn="tl">
                    <a:srgbClr val="000000">
                      <a:alpha val="43137"/>
                    </a:srgbClr>
                  </a:outerShdw>
                </a:effectLst>
                <a:latin typeface="+mn-ea"/>
                <a:ea typeface="+mn-ea"/>
              </a:rPr>
              <a:t>已为安徽省轨道交通工程建设的重要依据等。</a:t>
            </a:r>
            <a:endParaRPr lang="zh-CN" altLang="zh-CN" dirty="0">
              <a:solidFill>
                <a:schemeClr val="tx1"/>
              </a:solidFill>
              <a:effectLst>
                <a:outerShdw blurRad="38100" dist="38100" dir="2700000" algn="tl">
                  <a:srgbClr val="000000">
                    <a:alpha val="43137"/>
                  </a:srgbClr>
                </a:outerShdw>
              </a:effectLst>
              <a:latin typeface="+mn-ea"/>
              <a:ea typeface="+mn-ea"/>
            </a:endParaRPr>
          </a:p>
        </p:txBody>
      </p:sp>
      <p:sp>
        <p:nvSpPr>
          <p:cNvPr id="6146" name="矩形 6145"/>
          <p:cNvSpPr/>
          <p:nvPr/>
        </p:nvSpPr>
        <p:spPr>
          <a:xfrm>
            <a:off x="612775" y="552450"/>
            <a:ext cx="6048375" cy="639763"/>
          </a:xfrm>
          <a:prstGeom prst="rect">
            <a:avLst/>
          </a:prstGeom>
          <a:noFill/>
          <a:ln w="9525">
            <a:noFill/>
            <a:miter/>
          </a:ln>
        </p:spPr>
        <p:txBody>
          <a:bodyPr anchor="b"/>
          <a:p>
            <a:pPr fontAlgn="base"/>
            <a:r>
              <a:rPr lang="zh-CN" altLang="en-US" sz="2800" b="1" strike="noStrike" noProof="1" dirty="0">
                <a:effectLst>
                  <a:outerShdw blurRad="38100" dist="38100" dir="2700000">
                    <a:srgbClr val="FFFFFF"/>
                  </a:outerShdw>
                </a:effectLst>
                <a:latin typeface="Arial" panose="020B0604020202020204" pitchFamily="34" charset="0"/>
                <a:ea typeface="楷体_GB2312" pitchFamily="1" charset="-122"/>
                <a:cs typeface="+mn-cs"/>
              </a:rPr>
              <a:t>（七）社会</a:t>
            </a:r>
            <a:r>
              <a:rPr lang="zh-CN" altLang="en-US" sz="2800" b="1" strike="noStrike" noProof="1" dirty="0">
                <a:solidFill>
                  <a:schemeClr val="accent6"/>
                </a:solidFill>
                <a:effectLst>
                  <a:outerShdw blurRad="38100" dist="38100" dir="2700000">
                    <a:srgbClr val="FFFFFF"/>
                  </a:outerShdw>
                </a:effectLst>
                <a:latin typeface="黑体" panose="02010609060101010101" pitchFamily="49" charset="-122"/>
                <a:ea typeface="黑体" panose="02010609060101010101" pitchFamily="49" charset="-122"/>
                <a:cs typeface="+mn-cs"/>
              </a:rPr>
              <a:t>服务</a:t>
            </a:r>
            <a:endParaRPr lang="zh-CN" altLang="en-US" sz="2800" b="1" strike="noStrike" noProof="1" dirty="0">
              <a:solidFill>
                <a:schemeClr val="accent6"/>
              </a:solidFill>
              <a:effectLst>
                <a:outerShdw blurRad="38100" dist="38100" dir="2700000">
                  <a:srgbClr val="FFFFFF"/>
                </a:outerShdw>
              </a:effectLst>
              <a:latin typeface="Arial" panose="020B0604020202020204" pitchFamily="34" charset="0"/>
              <a:ea typeface="楷体_GB2312" pitchFamily="1" charset="-122"/>
              <a:cs typeface="+mn-cs"/>
            </a:endParaRPr>
          </a:p>
        </p:txBody>
      </p:sp>
    </p:spTree>
  </p:cSld>
  <p:clrMapOvr>
    <a:masterClrMapping/>
  </p:clrMapOvr>
  <p:transition advClick="0">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67239" y="1628882"/>
            <a:ext cx="7687160" cy="368300"/>
          </a:xfrm>
          <a:prstGeom prst="rect">
            <a:avLst/>
          </a:prstGeom>
        </p:spPr>
        <p:txBody>
          <a:bodyPr wrap="square">
            <a:spAutoFit/>
          </a:bodyPr>
          <a:lstStyle/>
          <a:p>
            <a:pPr marL="342900" indent="-342900">
              <a:buFont typeface="Wingdings" panose="05000000000000000000" charset="0"/>
              <a:buChar char="Ø"/>
            </a:pPr>
            <a:r>
              <a:rPr lang="zh-CN" altLang="en-US" sz="1800" b="1" dirty="0">
                <a:solidFill>
                  <a:srgbClr val="CC0000"/>
                </a:solidFill>
                <a:effectLst>
                  <a:outerShdw blurRad="38100" dist="38100" dir="2700000">
                    <a:srgbClr val="000000"/>
                  </a:outerShdw>
                </a:effectLst>
              </a:rPr>
              <a:t>学科特色化社会服务</a:t>
            </a:r>
            <a:endParaRPr lang="zh-CN" altLang="en-US" sz="1800" b="1" dirty="0">
              <a:solidFill>
                <a:srgbClr val="CC0000"/>
              </a:solidFill>
              <a:effectLst>
                <a:outerShdw blurRad="38100" dist="38100" dir="2700000">
                  <a:srgbClr val="000000"/>
                </a:outerShdw>
              </a:effectLst>
            </a:endParaRPr>
          </a:p>
        </p:txBody>
      </p:sp>
      <p:sp>
        <p:nvSpPr>
          <p:cNvPr id="3" name="矩形 2"/>
          <p:cNvSpPr/>
          <p:nvPr/>
        </p:nvSpPr>
        <p:spPr>
          <a:xfrm>
            <a:off x="539750" y="2276475"/>
            <a:ext cx="3640455" cy="2584450"/>
          </a:xfrm>
          <a:prstGeom prst="rect">
            <a:avLst/>
          </a:prstGeom>
        </p:spPr>
        <p:txBody>
          <a:bodyPr wrap="square">
            <a:spAutoFit/>
          </a:bodyPr>
          <a:lstStyle/>
          <a:p>
            <a:pPr algn="just">
              <a:lnSpc>
                <a:spcPct val="150000"/>
              </a:lnSpc>
            </a:pPr>
            <a:r>
              <a:rPr lang="zh-CN" altLang="en-US" dirty="0">
                <a:solidFill>
                  <a:schemeClr val="tx1"/>
                </a:solidFill>
                <a:effectLst>
                  <a:outerShdw blurRad="38100" dist="38100" dir="2700000" algn="tl">
                    <a:srgbClr val="000000">
                      <a:alpha val="43137"/>
                    </a:srgbClr>
                  </a:outerShdw>
                </a:effectLst>
                <a:latin typeface="+mn-ea"/>
                <a:ea typeface="+mn-ea"/>
              </a:rPr>
              <a:t>围绕关键核心技术问题，</a:t>
            </a:r>
            <a:r>
              <a:rPr lang="zh-CN" altLang="en-US" dirty="0">
                <a:solidFill>
                  <a:schemeClr val="tx1"/>
                </a:solidFill>
                <a:effectLst>
                  <a:outerShdw blurRad="38100" dist="38100" dir="2700000" algn="tl">
                    <a:srgbClr val="000000">
                      <a:alpha val="43137"/>
                    </a:srgbClr>
                  </a:outerShdw>
                </a:effectLst>
                <a:latin typeface="+mn-ea"/>
                <a:ea typeface="+mn-ea"/>
              </a:rPr>
              <a:t>学院联合清华大学、大连理工大学、同方股份有限公司、清华大学合肥公共安全院等高校和企业开展了新型建筑智能化系统关键技术、桥梁智能化检测平台的研发攻关工作。</a:t>
            </a:r>
            <a:endParaRPr lang="zh-CN" altLang="en-US" dirty="0">
              <a:solidFill>
                <a:schemeClr val="tx1"/>
              </a:solidFill>
              <a:effectLst>
                <a:outerShdw blurRad="38100" dist="38100" dir="2700000" algn="tl">
                  <a:srgbClr val="000000">
                    <a:alpha val="43137"/>
                  </a:srgbClr>
                </a:outerShdw>
              </a:effectLst>
              <a:latin typeface="+mn-ea"/>
              <a:ea typeface="+mn-ea"/>
            </a:endParaRPr>
          </a:p>
        </p:txBody>
      </p:sp>
      <p:sp>
        <p:nvSpPr>
          <p:cNvPr id="6146" name="矩形 6145"/>
          <p:cNvSpPr/>
          <p:nvPr/>
        </p:nvSpPr>
        <p:spPr>
          <a:xfrm>
            <a:off x="612775" y="552450"/>
            <a:ext cx="6048375" cy="639763"/>
          </a:xfrm>
          <a:prstGeom prst="rect">
            <a:avLst/>
          </a:prstGeom>
          <a:noFill/>
          <a:ln w="9525">
            <a:noFill/>
            <a:miter/>
          </a:ln>
        </p:spPr>
        <p:txBody>
          <a:bodyPr anchor="b"/>
          <a:p>
            <a:pPr fontAlgn="base"/>
            <a:r>
              <a:rPr lang="zh-CN" altLang="en-US" sz="2800" b="1" strike="noStrike" noProof="1" dirty="0">
                <a:effectLst>
                  <a:outerShdw blurRad="38100" dist="38100" dir="2700000">
                    <a:srgbClr val="FFFFFF"/>
                  </a:outerShdw>
                </a:effectLst>
                <a:latin typeface="Arial" panose="020B0604020202020204" pitchFamily="34" charset="0"/>
                <a:ea typeface="楷体_GB2312" pitchFamily="1" charset="-122"/>
                <a:cs typeface="+mn-cs"/>
              </a:rPr>
              <a:t>（七）社会</a:t>
            </a:r>
            <a:r>
              <a:rPr lang="zh-CN" altLang="en-US" sz="2800" b="1" strike="noStrike" noProof="1" dirty="0">
                <a:solidFill>
                  <a:schemeClr val="accent6"/>
                </a:solidFill>
                <a:effectLst>
                  <a:outerShdw blurRad="38100" dist="38100" dir="2700000">
                    <a:srgbClr val="FFFFFF"/>
                  </a:outerShdw>
                </a:effectLst>
                <a:latin typeface="黑体" panose="02010609060101010101" pitchFamily="49" charset="-122"/>
                <a:ea typeface="黑体" panose="02010609060101010101" pitchFamily="49" charset="-122"/>
                <a:cs typeface="+mn-cs"/>
              </a:rPr>
              <a:t>服务</a:t>
            </a:r>
            <a:endParaRPr lang="zh-CN" altLang="en-US" sz="2800" b="1" strike="noStrike" noProof="1" dirty="0">
              <a:solidFill>
                <a:schemeClr val="accent6"/>
              </a:solidFill>
              <a:effectLst>
                <a:outerShdw blurRad="38100" dist="38100" dir="2700000">
                  <a:srgbClr val="FFFFFF"/>
                </a:outerShdw>
              </a:effectLst>
              <a:latin typeface="Arial" panose="020B0604020202020204" pitchFamily="34" charset="0"/>
              <a:ea typeface="楷体_GB2312" pitchFamily="1" charset="-122"/>
              <a:cs typeface="+mn-cs"/>
            </a:endParaRPr>
          </a:p>
        </p:txBody>
      </p:sp>
      <p:pic>
        <p:nvPicPr>
          <p:cNvPr id="4" name="图片 3"/>
          <p:cNvPicPr>
            <a:picLocks noChangeAspect="1"/>
          </p:cNvPicPr>
          <p:nvPr/>
        </p:nvPicPr>
        <p:blipFill>
          <a:blip r:embed="rId1"/>
          <a:srcRect l="1009"/>
          <a:stretch>
            <a:fillRect/>
          </a:stretch>
        </p:blipFill>
        <p:spPr>
          <a:xfrm>
            <a:off x="4644390" y="1459865"/>
            <a:ext cx="3926205" cy="4217670"/>
          </a:xfrm>
          <a:prstGeom prst="rect">
            <a:avLst/>
          </a:prstGeom>
        </p:spPr>
      </p:pic>
    </p:spTree>
  </p:cSld>
  <p:clrMapOvr>
    <a:masterClrMapping/>
  </p:clrMapOvr>
  <p:transition advClick="0">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251392" y="1844961"/>
            <a:ext cx="8260965" cy="1553210"/>
          </a:xfrm>
          <a:prstGeom prst="rect">
            <a:avLst/>
          </a:prstGeom>
        </p:spPr>
        <p:txBody>
          <a:bodyPr wrap="square">
            <a:spAutoFit/>
          </a:bodyPr>
          <a:lstStyle/>
          <a:p>
            <a:pPr lvl="0">
              <a:spcBef>
                <a:spcPts val="600"/>
              </a:spcBef>
              <a:spcAft>
                <a:spcPts val="600"/>
              </a:spcAft>
              <a:buFont typeface="Wingdings" panose="05000000000000000000" pitchFamily="2" charset="2"/>
            </a:pPr>
            <a:r>
              <a:rPr lang="zh-CN" altLang="en-US" sz="1800" dirty="0">
                <a:latin typeface="Times New Roman" panose="02020603050405020304" pitchFamily="18" charset="0"/>
                <a:cs typeface="Times New Roman" panose="02020603050405020304" pitchFamily="18" charset="0"/>
              </a:rPr>
              <a:t>（</a:t>
            </a:r>
            <a:r>
              <a:rPr lang="en-US" altLang="zh-CN" sz="1800" dirty="0">
                <a:latin typeface="Times New Roman" panose="02020603050405020304" pitchFamily="18" charset="0"/>
                <a:cs typeface="Times New Roman" panose="02020603050405020304" pitchFamily="18" charset="0"/>
              </a:rPr>
              <a:t>1</a:t>
            </a:r>
            <a:r>
              <a:rPr lang="zh-CN" altLang="en-US" sz="1800" dirty="0">
                <a:latin typeface="Times New Roman" panose="02020603050405020304" pitchFamily="18" charset="0"/>
                <a:cs typeface="Times New Roman" panose="02020603050405020304" pitchFamily="18" charset="0"/>
              </a:rPr>
              <a:t>）积极与</a:t>
            </a:r>
            <a:r>
              <a:rPr lang="zh-CN" altLang="en-US" sz="1800" b="1" dirty="0">
                <a:solidFill>
                  <a:schemeClr val="accent6"/>
                </a:solidFill>
                <a:latin typeface="Times New Roman" panose="02020603050405020304" pitchFamily="18" charset="0"/>
                <a:cs typeface="Times New Roman" panose="02020603050405020304" pitchFamily="18" charset="0"/>
              </a:rPr>
              <a:t>安徽省住建厅</a:t>
            </a:r>
            <a:r>
              <a:rPr lang="zh-CN" altLang="en-US" sz="1800" dirty="0">
                <a:latin typeface="Times New Roman" panose="02020603050405020304" pitchFamily="18" charset="0"/>
                <a:cs typeface="Times New Roman" panose="02020603050405020304" pitchFamily="18" charset="0"/>
              </a:rPr>
              <a:t>等政府部门、</a:t>
            </a:r>
            <a:r>
              <a:rPr lang="zh-CN" altLang="en-US" sz="1800" b="1" dirty="0">
                <a:solidFill>
                  <a:schemeClr val="accent6"/>
                </a:solidFill>
                <a:latin typeface="Times New Roman" panose="02020603050405020304" pitchFamily="18" charset="0"/>
                <a:cs typeface="Times New Roman" panose="02020603050405020304" pitchFamily="18" charset="0"/>
              </a:rPr>
              <a:t>中铁四局</a:t>
            </a:r>
            <a:r>
              <a:rPr lang="zh-CN" altLang="en-US" sz="1800" dirty="0">
                <a:latin typeface="Times New Roman" panose="02020603050405020304" pitchFamily="18" charset="0"/>
                <a:cs typeface="Times New Roman" panose="02020603050405020304" pitchFamily="18" charset="0"/>
              </a:rPr>
              <a:t>等国家大型企业、</a:t>
            </a:r>
            <a:r>
              <a:rPr lang="zh-CN" altLang="en-US" sz="1800" b="1" dirty="0">
                <a:solidFill>
                  <a:schemeClr val="accent6"/>
                </a:solidFill>
                <a:latin typeface="Times New Roman" panose="02020603050405020304" pitchFamily="18" charset="0"/>
                <a:cs typeface="Times New Roman" panose="02020603050405020304" pitchFamily="18" charset="0"/>
              </a:rPr>
              <a:t>东南大学</a:t>
            </a:r>
            <a:r>
              <a:rPr lang="zh-CN" altLang="en-US" sz="1800" dirty="0">
                <a:latin typeface="Times New Roman" panose="02020603050405020304" pitchFamily="18" charset="0"/>
                <a:cs typeface="Times New Roman" panose="02020603050405020304" pitchFamily="18" charset="0"/>
              </a:rPr>
              <a:t>等省内外知名高校等开展政产学研合作，主编地方标准</a:t>
            </a:r>
            <a:r>
              <a:rPr lang="en-US" altLang="zh-CN" sz="1800" dirty="0">
                <a:latin typeface="Times New Roman" panose="02020603050405020304" pitchFamily="18" charset="0"/>
                <a:cs typeface="Times New Roman" panose="02020603050405020304" pitchFamily="18" charset="0"/>
              </a:rPr>
              <a:t>3</a:t>
            </a:r>
            <a:r>
              <a:rPr lang="zh-CN" altLang="en-US" sz="1800" dirty="0">
                <a:latin typeface="Times New Roman" panose="02020603050405020304" pitchFamily="18" charset="0"/>
                <a:cs typeface="Times New Roman" panose="02020603050405020304" pitchFamily="18" charset="0"/>
              </a:rPr>
              <a:t>部，转化科技成果</a:t>
            </a:r>
            <a:r>
              <a:rPr lang="en-US" altLang="zh-CN" sz="1800" dirty="0">
                <a:latin typeface="Times New Roman" panose="02020603050405020304" pitchFamily="18" charset="0"/>
                <a:cs typeface="Times New Roman" panose="02020603050405020304" pitchFamily="18" charset="0"/>
              </a:rPr>
              <a:t>8</a:t>
            </a:r>
            <a:r>
              <a:rPr lang="zh-CN" altLang="en-US" sz="1800" dirty="0" smtClean="0">
                <a:latin typeface="Times New Roman" panose="02020603050405020304" pitchFamily="18" charset="0"/>
                <a:cs typeface="Times New Roman" panose="02020603050405020304" pitchFamily="18" charset="0"/>
              </a:rPr>
              <a:t>项；</a:t>
            </a:r>
            <a:endParaRPr lang="zh-CN" altLang="en-US" sz="1800" dirty="0" smtClean="0">
              <a:latin typeface="Times New Roman" panose="02020603050405020304" pitchFamily="18" charset="0"/>
              <a:cs typeface="Times New Roman" panose="02020603050405020304" pitchFamily="18" charset="0"/>
            </a:endParaRPr>
          </a:p>
          <a:p>
            <a:pPr lvl="0">
              <a:lnSpc>
                <a:spcPct val="100000"/>
              </a:lnSpc>
              <a:spcBef>
                <a:spcPts val="0"/>
              </a:spcBef>
              <a:spcAft>
                <a:spcPts val="0"/>
              </a:spcAft>
              <a:buFont typeface="Wingdings" panose="05000000000000000000" pitchFamily="2" charset="2"/>
            </a:pPr>
            <a:r>
              <a:rPr lang="zh-CN" altLang="en-US" sz="1800" dirty="0">
                <a:latin typeface="Times New Roman" panose="02020603050405020304" pitchFamily="18" charset="0"/>
                <a:cs typeface="Times New Roman" panose="02020603050405020304" pitchFamily="18" charset="0"/>
                <a:sym typeface="+mn-ea"/>
              </a:rPr>
              <a:t>（</a:t>
            </a:r>
            <a:r>
              <a:rPr lang="en-US" altLang="zh-CN" sz="1800" dirty="0">
                <a:latin typeface="Times New Roman" panose="02020603050405020304" pitchFamily="18" charset="0"/>
                <a:cs typeface="Times New Roman" panose="02020603050405020304" pitchFamily="18" charset="0"/>
                <a:sym typeface="+mn-ea"/>
              </a:rPr>
              <a:t>2</a:t>
            </a:r>
            <a:r>
              <a:rPr lang="zh-CN" altLang="en-US" sz="1800" dirty="0">
                <a:latin typeface="Times New Roman" panose="02020603050405020304" pitchFamily="18" charset="0"/>
                <a:cs typeface="Times New Roman" panose="02020603050405020304" pitchFamily="18" charset="0"/>
                <a:sym typeface="+mn-ea"/>
              </a:rPr>
              <a:t>）与中建国际安徽海龙建筑工业有限公司建立人才培养基</a:t>
            </a:r>
            <a:r>
              <a:rPr lang="zh-CN" altLang="en-US" sz="1800" dirty="0" smtClean="0">
                <a:latin typeface="Times New Roman" panose="02020603050405020304" pitchFamily="18" charset="0"/>
                <a:cs typeface="Times New Roman" panose="02020603050405020304" pitchFamily="18" charset="0"/>
                <a:sym typeface="+mn-ea"/>
              </a:rPr>
              <a:t>地；</a:t>
            </a:r>
            <a:endParaRPr lang="en-US" altLang="zh-CN" sz="1800" dirty="0" smtClean="0">
              <a:latin typeface="Times New Roman" panose="02020603050405020304" pitchFamily="18" charset="0"/>
              <a:cs typeface="Times New Roman" panose="02020603050405020304" pitchFamily="18" charset="0"/>
            </a:endParaRPr>
          </a:p>
          <a:p>
            <a:pPr lvl="0">
              <a:lnSpc>
                <a:spcPct val="100000"/>
              </a:lnSpc>
              <a:spcBef>
                <a:spcPts val="0"/>
              </a:spcBef>
              <a:spcAft>
                <a:spcPts val="0"/>
              </a:spcAft>
              <a:buFont typeface="Wingdings" panose="05000000000000000000" pitchFamily="2" charset="2"/>
            </a:pPr>
            <a:r>
              <a:rPr lang="zh-CN" altLang="en-US" sz="1800" dirty="0">
                <a:latin typeface="Times New Roman" panose="02020603050405020304" pitchFamily="18" charset="0"/>
                <a:cs typeface="Times New Roman" panose="02020603050405020304" pitchFamily="18" charset="0"/>
                <a:sym typeface="+mn-ea"/>
              </a:rPr>
              <a:t>（</a:t>
            </a:r>
            <a:r>
              <a:rPr lang="en-US" altLang="zh-CN" sz="1800" dirty="0">
                <a:latin typeface="Times New Roman" panose="02020603050405020304" pitchFamily="18" charset="0"/>
                <a:cs typeface="Times New Roman" panose="02020603050405020304" pitchFamily="18" charset="0"/>
                <a:sym typeface="+mn-ea"/>
              </a:rPr>
              <a:t>3</a:t>
            </a:r>
            <a:r>
              <a:rPr lang="zh-CN" altLang="en-US" sz="1800" dirty="0">
                <a:latin typeface="Times New Roman" panose="02020603050405020304" pitchFamily="18" charset="0"/>
                <a:cs typeface="Times New Roman" panose="02020603050405020304" pitchFamily="18" charset="0"/>
                <a:sym typeface="+mn-ea"/>
              </a:rPr>
              <a:t>）组织青年博士到有关企业进行新技术</a:t>
            </a:r>
            <a:r>
              <a:rPr lang="zh-CN" altLang="en-US" sz="1800" dirty="0" smtClean="0">
                <a:latin typeface="Times New Roman" panose="02020603050405020304" pitchFamily="18" charset="0"/>
                <a:cs typeface="Times New Roman" panose="02020603050405020304" pitchFamily="18" charset="0"/>
                <a:sym typeface="+mn-ea"/>
              </a:rPr>
              <a:t>宣讲；</a:t>
            </a:r>
            <a:endParaRPr lang="en-US" altLang="zh-CN" sz="1800" dirty="0">
              <a:latin typeface="Times New Roman" panose="02020603050405020304" pitchFamily="18" charset="0"/>
              <a:cs typeface="Times New Roman" panose="02020603050405020304" pitchFamily="18" charset="0"/>
            </a:endParaRPr>
          </a:p>
          <a:p>
            <a:pPr lvl="0">
              <a:lnSpc>
                <a:spcPct val="100000"/>
              </a:lnSpc>
              <a:spcBef>
                <a:spcPts val="0"/>
              </a:spcBef>
              <a:spcAft>
                <a:spcPts val="0"/>
              </a:spcAft>
              <a:buFont typeface="Wingdings" panose="05000000000000000000" pitchFamily="2" charset="2"/>
            </a:pPr>
            <a:r>
              <a:rPr lang="zh-CN" altLang="en-US" sz="1800" dirty="0">
                <a:latin typeface="Times New Roman" panose="02020603050405020304" pitchFamily="18" charset="0"/>
                <a:cs typeface="Times New Roman" panose="02020603050405020304" pitchFamily="18" charset="0"/>
                <a:sym typeface="+mn-ea"/>
              </a:rPr>
              <a:t>（</a:t>
            </a:r>
            <a:r>
              <a:rPr lang="en-US" altLang="zh-CN" sz="1800" dirty="0">
                <a:latin typeface="Times New Roman" panose="02020603050405020304" pitchFamily="18" charset="0"/>
                <a:cs typeface="Times New Roman" panose="02020603050405020304" pitchFamily="18" charset="0"/>
                <a:sym typeface="+mn-ea"/>
              </a:rPr>
              <a:t>4</a:t>
            </a:r>
            <a:r>
              <a:rPr lang="zh-CN" altLang="en-US" sz="1800" dirty="0">
                <a:latin typeface="Times New Roman" panose="02020603050405020304" pitchFamily="18" charset="0"/>
                <a:cs typeface="Times New Roman" panose="02020603050405020304" pitchFamily="18" charset="0"/>
                <a:sym typeface="+mn-ea"/>
              </a:rPr>
              <a:t>）向桐城、潜山以及太湖等地派驻</a:t>
            </a:r>
            <a:r>
              <a:rPr lang="en-US" altLang="zh-CN" sz="1800" dirty="0">
                <a:latin typeface="Times New Roman" panose="02020603050405020304" pitchFamily="18" charset="0"/>
                <a:cs typeface="Times New Roman" panose="02020603050405020304" pitchFamily="18" charset="0"/>
                <a:sym typeface="+mn-ea"/>
              </a:rPr>
              <a:t>3</a:t>
            </a:r>
            <a:r>
              <a:rPr lang="zh-CN" altLang="en-US" sz="1800" dirty="0">
                <a:latin typeface="Times New Roman" panose="02020603050405020304" pitchFamily="18" charset="0"/>
                <a:cs typeface="Times New Roman" panose="02020603050405020304" pitchFamily="18" charset="0"/>
                <a:sym typeface="+mn-ea"/>
              </a:rPr>
              <a:t>名教师作为科技</a:t>
            </a:r>
            <a:r>
              <a:rPr lang="zh-CN" altLang="en-US" sz="1800" dirty="0" smtClean="0">
                <a:latin typeface="Times New Roman" panose="02020603050405020304" pitchFamily="18" charset="0"/>
                <a:cs typeface="Times New Roman" panose="02020603050405020304" pitchFamily="18" charset="0"/>
                <a:sym typeface="+mn-ea"/>
              </a:rPr>
              <a:t>特派员。</a:t>
            </a:r>
            <a:endParaRPr lang="zh-CN" altLang="en-US" sz="1800" dirty="0">
              <a:latin typeface="Times New Roman" panose="02020603050405020304" pitchFamily="18" charset="0"/>
              <a:cs typeface="Times New Roman" panose="02020603050405020304" pitchFamily="18" charset="0"/>
            </a:endParaRPr>
          </a:p>
        </p:txBody>
      </p:sp>
      <p:pic>
        <p:nvPicPr>
          <p:cNvPr id="3076" name="Picture 4" descr="https://www.ahjzu.edu.cn/_upload/article/images/17/11/da742a7c46f18459028dbdd6310a/77ed8a04-266d-411c-a4e0-04839a4109b8.jp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79705" y="3733165"/>
            <a:ext cx="3064510" cy="2041525"/>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https://www.ahjzu.edu.cn/_upload/article/images/36/6c/68ff2f2b448cbdb069b7a8a2e824/3830cbdd-ce4c-407b-a74d-b0fa4245c5ad.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347720" y="3735070"/>
            <a:ext cx="2813050" cy="2039620"/>
          </a:xfrm>
          <a:prstGeom prst="rect">
            <a:avLst/>
          </a:prstGeom>
          <a:noFill/>
          <a:extLst>
            <a:ext uri="{909E8E84-426E-40DD-AFC4-6F175D3DCCD1}">
              <a14:hiddenFill xmlns:a14="http://schemas.microsoft.com/office/drawing/2010/main">
                <a:solidFill>
                  <a:srgbClr val="FFFFFF"/>
                </a:solidFill>
              </a14:hiddenFill>
            </a:ext>
          </a:extLst>
        </p:spPr>
      </p:pic>
      <p:sp>
        <p:nvSpPr>
          <p:cNvPr id="6146" name="矩形 6145"/>
          <p:cNvSpPr/>
          <p:nvPr/>
        </p:nvSpPr>
        <p:spPr>
          <a:xfrm>
            <a:off x="612775" y="552450"/>
            <a:ext cx="6048375" cy="639763"/>
          </a:xfrm>
          <a:prstGeom prst="rect">
            <a:avLst/>
          </a:prstGeom>
          <a:noFill/>
          <a:ln w="9525">
            <a:noFill/>
            <a:miter/>
          </a:ln>
        </p:spPr>
        <p:txBody>
          <a:bodyPr anchor="b"/>
          <a:p>
            <a:pPr fontAlgn="base"/>
            <a:r>
              <a:rPr lang="zh-CN" altLang="en-US" sz="2800" b="1" strike="noStrike" noProof="1" dirty="0">
                <a:effectLst>
                  <a:outerShdw blurRad="38100" dist="38100" dir="2700000">
                    <a:srgbClr val="FFFFFF"/>
                  </a:outerShdw>
                </a:effectLst>
                <a:latin typeface="Arial" panose="020B0604020202020204" pitchFamily="34" charset="0"/>
                <a:ea typeface="楷体_GB2312" pitchFamily="1" charset="-122"/>
                <a:cs typeface="+mn-cs"/>
              </a:rPr>
              <a:t>（七）社会</a:t>
            </a:r>
            <a:r>
              <a:rPr lang="zh-CN" altLang="en-US" sz="2800" b="1" strike="noStrike" noProof="1" dirty="0">
                <a:solidFill>
                  <a:schemeClr val="accent6"/>
                </a:solidFill>
                <a:effectLst>
                  <a:outerShdw blurRad="38100" dist="38100" dir="2700000">
                    <a:srgbClr val="FFFFFF"/>
                  </a:outerShdw>
                </a:effectLst>
                <a:latin typeface="黑体" panose="02010609060101010101" pitchFamily="49" charset="-122"/>
                <a:ea typeface="黑体" panose="02010609060101010101" pitchFamily="49" charset="-122"/>
                <a:cs typeface="+mn-cs"/>
              </a:rPr>
              <a:t>服务</a:t>
            </a:r>
            <a:endParaRPr lang="zh-CN" altLang="en-US" sz="2800" b="1" strike="noStrike" noProof="1" dirty="0">
              <a:solidFill>
                <a:schemeClr val="accent6"/>
              </a:solidFill>
              <a:effectLst>
                <a:outerShdw blurRad="38100" dist="38100" dir="2700000">
                  <a:srgbClr val="FFFFFF"/>
                </a:outerShdw>
              </a:effectLst>
              <a:latin typeface="Arial" panose="020B0604020202020204" pitchFamily="34" charset="0"/>
              <a:ea typeface="楷体_GB2312" pitchFamily="1" charset="-122"/>
              <a:cs typeface="+mn-cs"/>
            </a:endParaRPr>
          </a:p>
        </p:txBody>
      </p:sp>
      <p:sp>
        <p:nvSpPr>
          <p:cNvPr id="5" name="矩形 4"/>
          <p:cNvSpPr/>
          <p:nvPr/>
        </p:nvSpPr>
        <p:spPr>
          <a:xfrm>
            <a:off x="467239" y="1484737"/>
            <a:ext cx="7687160" cy="368300"/>
          </a:xfrm>
          <a:prstGeom prst="rect">
            <a:avLst/>
          </a:prstGeom>
        </p:spPr>
        <p:txBody>
          <a:bodyPr wrap="square">
            <a:spAutoFit/>
          </a:bodyPr>
          <a:p>
            <a:pPr marL="342900" indent="-342900">
              <a:buFont typeface="Wingdings" panose="05000000000000000000" charset="0"/>
              <a:buChar char="Ø"/>
            </a:pPr>
            <a:r>
              <a:rPr lang="zh-CN" altLang="en-US" sz="1800" b="1" dirty="0">
                <a:solidFill>
                  <a:srgbClr val="CC0000"/>
                </a:solidFill>
                <a:effectLst>
                  <a:outerShdw blurRad="38100" dist="38100" dir="2700000">
                    <a:srgbClr val="000000"/>
                  </a:outerShdw>
                </a:effectLst>
              </a:rPr>
              <a:t>开展政产学研合作</a:t>
            </a:r>
            <a:endParaRPr lang="zh-CN" altLang="en-US" sz="1800" b="1" dirty="0">
              <a:solidFill>
                <a:srgbClr val="CC0000"/>
              </a:solidFill>
              <a:effectLst>
                <a:outerShdw blurRad="38100" dist="38100" dir="2700000">
                  <a:srgbClr val="000000"/>
                </a:outerShdw>
              </a:effectLst>
            </a:endParaRPr>
          </a:p>
        </p:txBody>
      </p:sp>
      <p:grpSp>
        <p:nvGrpSpPr>
          <p:cNvPr id="7" name="组合 6"/>
          <p:cNvGrpSpPr/>
          <p:nvPr/>
        </p:nvGrpSpPr>
        <p:grpSpPr>
          <a:xfrm>
            <a:off x="6300470" y="3735070"/>
            <a:ext cx="2588260" cy="2040255"/>
            <a:chOff x="2493213" y="2625289"/>
            <a:chExt cx="6754452" cy="4100917"/>
          </a:xfrm>
        </p:grpSpPr>
        <p:pic>
          <p:nvPicPr>
            <p:cNvPr id="8" name="图片 7"/>
            <p:cNvPicPr>
              <a:picLocks noChangeAspect="1"/>
            </p:cNvPicPr>
            <p:nvPr/>
          </p:nvPicPr>
          <p:blipFill>
            <a:blip r:embed="rId3"/>
            <a:stretch>
              <a:fillRect/>
            </a:stretch>
          </p:blipFill>
          <p:spPr>
            <a:xfrm>
              <a:off x="2493213" y="2625289"/>
              <a:ext cx="6754452" cy="4100917"/>
            </a:xfrm>
            <a:prstGeom prst="rect">
              <a:avLst/>
            </a:prstGeom>
          </p:spPr>
        </p:pic>
        <p:sp>
          <p:nvSpPr>
            <p:cNvPr id="9" name="文本框 8"/>
            <p:cNvSpPr txBox="1"/>
            <p:nvPr/>
          </p:nvSpPr>
          <p:spPr>
            <a:xfrm>
              <a:off x="3530851" y="4879818"/>
              <a:ext cx="4671589" cy="389299"/>
            </a:xfrm>
            <a:prstGeom prst="rect">
              <a:avLst/>
            </a:prstGeom>
            <a:noFill/>
            <a:ln w="28575">
              <a:solidFill>
                <a:srgbClr val="FF0000"/>
              </a:solidFill>
            </a:ln>
          </p:spPr>
          <p:txBody>
            <a:bodyPr wrap="square" rtlCol="0">
              <a:spAutoFit/>
            </a:bodyPr>
            <a:p>
              <a:endParaRPr lang="zh-CN" altLang="en-US" dirty="0"/>
            </a:p>
          </p:txBody>
        </p:sp>
      </p:gr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6" name="矩形 6145"/>
          <p:cNvSpPr/>
          <p:nvPr/>
        </p:nvSpPr>
        <p:spPr>
          <a:xfrm>
            <a:off x="612775" y="552450"/>
            <a:ext cx="6048375" cy="639763"/>
          </a:xfrm>
          <a:prstGeom prst="rect">
            <a:avLst/>
          </a:prstGeom>
          <a:noFill/>
          <a:ln w="9525">
            <a:noFill/>
            <a:miter/>
          </a:ln>
        </p:spPr>
        <p:txBody>
          <a:bodyPr anchor="b"/>
          <a:p>
            <a:pPr fontAlgn="base"/>
            <a:r>
              <a:rPr lang="zh-CN" altLang="en-US" sz="2800" b="1" strike="noStrike" noProof="1" dirty="0">
                <a:solidFill>
                  <a:schemeClr val="accent6"/>
                </a:solidFill>
                <a:effectLst>
                  <a:outerShdw blurRad="38100" dist="38100" dir="2700000">
                    <a:srgbClr val="FFFFFF"/>
                  </a:outerShdw>
                </a:effectLst>
                <a:latin typeface="Arial" panose="020B0604020202020204" pitchFamily="34" charset="0"/>
                <a:ea typeface="楷体_GB2312" pitchFamily="1" charset="-122"/>
                <a:cs typeface="+mn-cs"/>
              </a:rPr>
              <a:t>欢迎您</a:t>
            </a:r>
            <a:r>
              <a:rPr lang="zh-CN" altLang="en-US" sz="2800" b="1" strike="noStrike" noProof="1" dirty="0">
                <a:solidFill>
                  <a:schemeClr val="tx1"/>
                </a:solidFill>
                <a:effectLst>
                  <a:outerShdw blurRad="38100" dist="38100" dir="2700000">
                    <a:srgbClr val="FFFFFF"/>
                  </a:outerShdw>
                </a:effectLst>
                <a:latin typeface="Arial" panose="020B0604020202020204" pitchFamily="34" charset="0"/>
                <a:ea typeface="楷体_GB2312" pitchFamily="1" charset="-122"/>
                <a:cs typeface="+mn-cs"/>
              </a:rPr>
              <a:t>加入土木工程学院！</a:t>
            </a:r>
            <a:endParaRPr lang="zh-CN" altLang="en-US" sz="2800" b="1" strike="noStrike" noProof="1" dirty="0">
              <a:solidFill>
                <a:schemeClr val="tx1"/>
              </a:solidFill>
              <a:effectLst>
                <a:outerShdw blurRad="38100" dist="38100" dir="2700000">
                  <a:srgbClr val="FFFFFF"/>
                </a:outerShdw>
              </a:effectLst>
              <a:latin typeface="Arial" panose="020B0604020202020204" pitchFamily="34" charset="0"/>
              <a:ea typeface="楷体_GB2312" pitchFamily="1" charset="-122"/>
              <a:cs typeface="+mn-cs"/>
            </a:endParaRPr>
          </a:p>
        </p:txBody>
      </p:sp>
      <p:pic>
        <p:nvPicPr>
          <p:cNvPr id="110" name="图片 109"/>
          <p:cNvPicPr/>
          <p:nvPr/>
        </p:nvPicPr>
        <p:blipFill>
          <a:blip r:embed="rId1"/>
          <a:stretch>
            <a:fillRect/>
          </a:stretch>
        </p:blipFill>
        <p:spPr>
          <a:xfrm>
            <a:off x="3140710" y="1558925"/>
            <a:ext cx="5788025" cy="1910715"/>
          </a:xfrm>
          <a:prstGeom prst="rect">
            <a:avLst/>
          </a:prstGeom>
          <a:noFill/>
          <a:ln w="9525">
            <a:noFill/>
          </a:ln>
        </p:spPr>
      </p:pic>
      <p:pic>
        <p:nvPicPr>
          <p:cNvPr id="111" name="图片 110"/>
          <p:cNvPicPr/>
          <p:nvPr/>
        </p:nvPicPr>
        <p:blipFill>
          <a:blip r:embed="rId2"/>
          <a:stretch>
            <a:fillRect/>
          </a:stretch>
        </p:blipFill>
        <p:spPr>
          <a:xfrm>
            <a:off x="388620" y="3717290"/>
            <a:ext cx="4867275" cy="1857375"/>
          </a:xfrm>
          <a:prstGeom prst="rect">
            <a:avLst/>
          </a:prstGeom>
          <a:noFill/>
          <a:ln w="9525">
            <a:noFill/>
          </a:ln>
        </p:spPr>
      </p:pic>
      <p:sp>
        <p:nvSpPr>
          <p:cNvPr id="17410" name="AutoShape 2"/>
          <p:cNvSpPr/>
          <p:nvPr/>
        </p:nvSpPr>
        <p:spPr>
          <a:xfrm flipH="1" flipV="1">
            <a:off x="5489575" y="4628515"/>
            <a:ext cx="2518410" cy="353695"/>
          </a:xfrm>
          <a:prstGeom prst="parallelogram">
            <a:avLst>
              <a:gd name="adj" fmla="val 229997"/>
            </a:avLst>
          </a:prstGeom>
          <a:solidFill>
            <a:srgbClr val="AEAEAE"/>
          </a:solidFill>
          <a:ln w="9525">
            <a:noFill/>
          </a:ln>
        </p:spPr>
        <p:txBody>
          <a:bodyPr wrap="none" anchor="ctr"/>
          <a:p>
            <a:endParaRPr lang="zh-CN" altLang="en-US" dirty="0">
              <a:latin typeface="Verdana" panose="020B0604030504040204" pitchFamily="34" charset="0"/>
            </a:endParaRPr>
          </a:p>
        </p:txBody>
      </p:sp>
      <p:sp>
        <p:nvSpPr>
          <p:cNvPr id="17411" name="Rectangle 3"/>
          <p:cNvSpPr/>
          <p:nvPr/>
        </p:nvSpPr>
        <p:spPr>
          <a:xfrm>
            <a:off x="5452745" y="5017135"/>
            <a:ext cx="1752600" cy="557530"/>
          </a:xfrm>
          <a:prstGeom prst="rect">
            <a:avLst/>
          </a:prstGeom>
          <a:gradFill rotWithShape="1">
            <a:gsLst>
              <a:gs pos="0">
                <a:srgbClr val="FF9900"/>
              </a:gs>
              <a:gs pos="100000">
                <a:srgbClr val="764700"/>
              </a:gs>
            </a:gsLst>
            <a:lin ang="2700000" scaled="1"/>
            <a:tileRect/>
          </a:gradFill>
          <a:ln w="9525">
            <a:noFill/>
          </a:ln>
        </p:spPr>
        <p:txBody>
          <a:bodyPr wrap="none" anchor="ctr"/>
          <a:p>
            <a:pPr algn="ctr"/>
            <a:r>
              <a:rPr lang="en-US" altLang="zh-CN" sz="2000" b="1" i="1" dirty="0">
                <a:solidFill>
                  <a:srgbClr val="FFFFFF"/>
                </a:solidFill>
                <a:latin typeface="Arial" panose="020B0604020202020204" pitchFamily="34" charset="0"/>
              </a:rPr>
              <a:t>2022</a:t>
            </a:r>
            <a:endParaRPr lang="zh-CN" altLang="en-US" sz="2000" b="1" i="1" dirty="0">
              <a:solidFill>
                <a:srgbClr val="FFFFFF"/>
              </a:solidFill>
              <a:latin typeface="Arial" panose="020B0604020202020204" pitchFamily="34" charset="0"/>
            </a:endParaRPr>
          </a:p>
        </p:txBody>
      </p:sp>
      <p:sp>
        <p:nvSpPr>
          <p:cNvPr id="17412" name="AutoShape 4"/>
          <p:cNvSpPr/>
          <p:nvPr/>
        </p:nvSpPr>
        <p:spPr>
          <a:xfrm flipH="1" flipV="1">
            <a:off x="6410325" y="3672205"/>
            <a:ext cx="2518410" cy="353695"/>
          </a:xfrm>
          <a:prstGeom prst="parallelogram">
            <a:avLst>
              <a:gd name="adj" fmla="val 229997"/>
            </a:avLst>
          </a:prstGeom>
          <a:solidFill>
            <a:srgbClr val="AEAEAE"/>
          </a:solidFill>
          <a:ln w="9525">
            <a:noFill/>
          </a:ln>
        </p:spPr>
        <p:txBody>
          <a:bodyPr wrap="none" anchor="ctr"/>
          <a:p>
            <a:endParaRPr lang="zh-CN" altLang="en-US" dirty="0">
              <a:latin typeface="Verdana" panose="020B0604030504040204" pitchFamily="34" charset="0"/>
            </a:endParaRPr>
          </a:p>
        </p:txBody>
      </p:sp>
      <p:sp>
        <p:nvSpPr>
          <p:cNvPr id="17413" name="Rectangle 5"/>
          <p:cNvSpPr/>
          <p:nvPr/>
        </p:nvSpPr>
        <p:spPr>
          <a:xfrm>
            <a:off x="6338570" y="4036060"/>
            <a:ext cx="1752600" cy="557530"/>
          </a:xfrm>
          <a:prstGeom prst="rect">
            <a:avLst/>
          </a:prstGeom>
          <a:gradFill rotWithShape="1">
            <a:gsLst>
              <a:gs pos="0">
                <a:srgbClr val="FF6600"/>
              </a:gs>
              <a:gs pos="100000">
                <a:srgbClr val="762F00"/>
              </a:gs>
            </a:gsLst>
            <a:lin ang="2700000" scaled="1"/>
            <a:tileRect/>
          </a:gradFill>
          <a:ln w="9525">
            <a:noFill/>
          </a:ln>
        </p:spPr>
        <p:txBody>
          <a:bodyPr wrap="none" anchor="ctr"/>
          <a:p>
            <a:pPr algn="ctr"/>
            <a:r>
              <a:rPr lang="zh-CN" altLang="en-US" sz="2000" b="1" i="1" dirty="0">
                <a:solidFill>
                  <a:srgbClr val="FFFFFF"/>
                </a:solidFill>
                <a:latin typeface="Arial" panose="020B0604020202020204" pitchFamily="34" charset="0"/>
              </a:rPr>
              <a:t>20</a:t>
            </a:r>
            <a:r>
              <a:rPr lang="en-US" sz="2000" b="1" i="1" dirty="0">
                <a:solidFill>
                  <a:srgbClr val="FFFFFF"/>
                </a:solidFill>
                <a:latin typeface="Arial" panose="020B0604020202020204" pitchFamily="34" charset="0"/>
              </a:rPr>
              <a:t>26</a:t>
            </a:r>
            <a:endParaRPr lang="en-US" sz="2000" b="1" i="1" dirty="0">
              <a:solidFill>
                <a:srgbClr val="FFFFFF"/>
              </a:solidFill>
              <a:latin typeface="Arial" panose="020B0604020202020204" pitchFamily="34" charset="0"/>
            </a:endParaRPr>
          </a:p>
        </p:txBody>
      </p:sp>
      <p:sp>
        <p:nvSpPr>
          <p:cNvPr id="17417" name="AutoShape 9"/>
          <p:cNvSpPr/>
          <p:nvPr/>
        </p:nvSpPr>
        <p:spPr>
          <a:xfrm rot="16800000">
            <a:off x="5507355" y="3712845"/>
            <a:ext cx="1061085" cy="925830"/>
          </a:xfrm>
          <a:custGeom>
            <a:avLst/>
            <a:gdLst/>
            <a:ahLst/>
            <a:cxnLst>
              <a:cxn ang="0">
                <a:pos x="858203" y="534591"/>
              </a:cxn>
              <a:cxn ang="0">
                <a:pos x="571500" y="266948"/>
              </a:cxn>
              <a:cxn ang="0">
                <a:pos x="352795" y="361851"/>
              </a:cxn>
              <a:cxn ang="0">
                <a:pos x="135678" y="189111"/>
              </a:cxn>
              <a:cxn ang="0">
                <a:pos x="571500" y="0"/>
              </a:cxn>
              <a:cxn ang="0">
                <a:pos x="1142947" y="533400"/>
              </a:cxn>
              <a:cxn ang="0">
                <a:pos x="1285822" y="532805"/>
              </a:cxn>
              <a:cxn ang="0">
                <a:pos x="1001818" y="801440"/>
              </a:cxn>
              <a:cxn ang="0">
                <a:pos x="715328" y="535137"/>
              </a:cxn>
              <a:cxn ang="0">
                <a:pos x="858203" y="534591"/>
              </a:cxn>
            </a:cxnLst>
            <a:pathLst>
              <a:path w="21600" h="21600">
                <a:moveTo>
                  <a:pt x="16218" y="10776"/>
                </a:moveTo>
                <a:cubicBezTo>
                  <a:pt x="16205" y="7792"/>
                  <a:pt x="13783" y="5381"/>
                  <a:pt x="10800" y="5381"/>
                </a:cubicBezTo>
                <a:cubicBezTo>
                  <a:pt x="9208" y="5380"/>
                  <a:pt x="7697" y="6080"/>
                  <a:pt x="6667" y="7294"/>
                </a:cubicBezTo>
                <a:lnTo>
                  <a:pt x="2564" y="3812"/>
                </a:lnTo>
                <a:cubicBezTo>
                  <a:pt x="4616" y="1394"/>
                  <a:pt x="7628" y="-1"/>
                  <a:pt x="10800" y="0"/>
                </a:cubicBezTo>
                <a:cubicBezTo>
                  <a:pt x="16746" y="0"/>
                  <a:pt x="21573" y="4806"/>
                  <a:pt x="21599" y="10752"/>
                </a:cubicBezTo>
                <a:lnTo>
                  <a:pt x="24299" y="10740"/>
                </a:lnTo>
                <a:lnTo>
                  <a:pt x="18932" y="16155"/>
                </a:lnTo>
                <a:lnTo>
                  <a:pt x="13518" y="10787"/>
                </a:lnTo>
                <a:lnTo>
                  <a:pt x="16218" y="10776"/>
                </a:lnTo>
                <a:close/>
              </a:path>
            </a:pathLst>
          </a:custGeom>
          <a:gradFill rotWithShape="0">
            <a:gsLst>
              <a:gs pos="0">
                <a:srgbClr val="FF9933">
                  <a:alpha val="100000"/>
                </a:srgbClr>
              </a:gs>
              <a:gs pos="100000">
                <a:srgbClr val="764718">
                  <a:alpha val="0"/>
                </a:srgbClr>
              </a:gs>
            </a:gsLst>
            <a:lin ang="5400000" scaled="1"/>
            <a:tileRect/>
          </a:gradFill>
          <a:ln w="9525">
            <a:noFill/>
          </a:ln>
        </p:spPr>
        <p:txBody>
          <a:bodyPr/>
          <a:p>
            <a:endParaRPr lang="zh-CN" altLang="en-US"/>
          </a:p>
        </p:txBody>
      </p:sp>
      <p:sp>
        <p:nvSpPr>
          <p:cNvPr id="2" name="文本框 1"/>
          <p:cNvSpPr txBox="1"/>
          <p:nvPr/>
        </p:nvSpPr>
        <p:spPr>
          <a:xfrm>
            <a:off x="539750" y="1978025"/>
            <a:ext cx="2336165" cy="953135"/>
          </a:xfrm>
          <a:prstGeom prst="rect">
            <a:avLst/>
          </a:prstGeom>
          <a:noFill/>
        </p:spPr>
        <p:txBody>
          <a:bodyPr wrap="square" rtlCol="0">
            <a:spAutoFit/>
          </a:bodyPr>
          <a:p>
            <a:pPr algn="ctr"/>
            <a:r>
              <a:rPr lang="zh-CN" altLang="en-US" sz="2800" b="1"/>
              <a:t>省领导参观</a:t>
            </a:r>
            <a:endParaRPr lang="zh-CN" altLang="en-US" sz="2800" b="1"/>
          </a:p>
          <a:p>
            <a:pPr algn="ctr"/>
            <a:r>
              <a:rPr lang="zh-CN" altLang="en-US" sz="2800" b="1"/>
              <a:t>土木工程学院</a:t>
            </a:r>
            <a:endParaRPr lang="zh-CN" altLang="en-US" sz="2800" b="1"/>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6" name="矩形 6145"/>
          <p:cNvSpPr/>
          <p:nvPr/>
        </p:nvSpPr>
        <p:spPr>
          <a:xfrm>
            <a:off x="612775" y="552450"/>
            <a:ext cx="6048375" cy="639763"/>
          </a:xfrm>
          <a:prstGeom prst="rect">
            <a:avLst/>
          </a:prstGeom>
          <a:noFill/>
          <a:ln w="9525">
            <a:noFill/>
            <a:miter/>
          </a:ln>
        </p:spPr>
        <p:txBody>
          <a:bodyPr anchor="b"/>
          <a:p>
            <a:pPr fontAlgn="base"/>
            <a:r>
              <a:rPr lang="zh-CN" altLang="en-US" sz="2800" b="1" strike="noStrike" noProof="1" dirty="0">
                <a:effectLst>
                  <a:outerShdw blurRad="38100" dist="38100" dir="2700000">
                    <a:srgbClr val="FFFFFF"/>
                  </a:outerShdw>
                </a:effectLst>
                <a:latin typeface="Arial" panose="020B0604020202020204" pitchFamily="34" charset="0"/>
                <a:ea typeface="楷体_GB2312" pitchFamily="1" charset="-122"/>
                <a:cs typeface="+mn-cs"/>
              </a:rPr>
              <a:t>（一）学院</a:t>
            </a:r>
            <a:r>
              <a:rPr lang="zh-CN" altLang="en-US" sz="2800" b="1" strike="noStrike" noProof="1" dirty="0">
                <a:solidFill>
                  <a:schemeClr val="accent6"/>
                </a:solidFill>
                <a:effectLst>
                  <a:outerShdw blurRad="38100" dist="38100" dir="2700000">
                    <a:srgbClr val="FFFFFF"/>
                  </a:outerShdw>
                </a:effectLst>
                <a:latin typeface="黑体" panose="02010609060101010101" pitchFamily="49" charset="-122"/>
                <a:ea typeface="黑体" panose="02010609060101010101" pitchFamily="49" charset="-122"/>
                <a:cs typeface="+mn-cs"/>
              </a:rPr>
              <a:t>概况</a:t>
            </a:r>
            <a:endParaRPr lang="zh-CN" altLang="en-US" sz="2800" b="1" strike="noStrike" noProof="1" dirty="0">
              <a:solidFill>
                <a:schemeClr val="accent6"/>
              </a:solidFill>
              <a:effectLst>
                <a:outerShdw blurRad="38100" dist="38100" dir="2700000">
                  <a:srgbClr val="FFFFFF"/>
                </a:outerShdw>
              </a:effectLst>
              <a:latin typeface="黑体" panose="02010609060101010101" pitchFamily="49" charset="-122"/>
              <a:ea typeface="黑体" panose="02010609060101010101" pitchFamily="49" charset="-122"/>
              <a:cs typeface="+mn-cs"/>
            </a:endParaRPr>
          </a:p>
        </p:txBody>
      </p:sp>
      <p:pic>
        <p:nvPicPr>
          <p:cNvPr id="2" name="ECB019B1-382A-4266-B25C-5B523AA43C14-1" descr="wpp"/>
          <p:cNvPicPr>
            <a:picLocks noChangeAspect="1"/>
          </p:cNvPicPr>
          <p:nvPr/>
        </p:nvPicPr>
        <p:blipFill>
          <a:blip r:embed="rId1"/>
          <a:srcRect t="7691"/>
          <a:stretch>
            <a:fillRect/>
          </a:stretch>
        </p:blipFill>
        <p:spPr>
          <a:xfrm>
            <a:off x="-36195" y="1556385"/>
            <a:ext cx="9144000" cy="4176395"/>
          </a:xfrm>
          <a:prstGeom prst="rect">
            <a:avLst/>
          </a:prstGeom>
        </p:spPr>
      </p:pic>
      <p:sp>
        <p:nvSpPr>
          <p:cNvPr id="3" name="Text Box 19"/>
          <p:cNvSpPr txBox="1">
            <a:spLocks noChangeArrowheads="1"/>
          </p:cNvSpPr>
          <p:nvPr/>
        </p:nvSpPr>
        <p:spPr bwMode="auto">
          <a:xfrm>
            <a:off x="539750" y="1484630"/>
            <a:ext cx="1739265" cy="440690"/>
          </a:xfrm>
          <a:prstGeom prst="rect">
            <a:avLst/>
          </a:prstGeom>
        </p:spPr>
        <p:style>
          <a:lnRef idx="2">
            <a:schemeClr val="accent1"/>
          </a:lnRef>
          <a:fillRef idx="1">
            <a:schemeClr val="lt1"/>
          </a:fillRef>
          <a:effectRef idx="0">
            <a:schemeClr val="accent1"/>
          </a:effectRef>
          <a:fontRef idx="minor">
            <a:schemeClr val="dk1"/>
          </a:fontRef>
        </p:style>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800" b="1" i="0" u="none" strike="noStrike" kern="1200" cap="none" spc="0" normalizeH="0" baseline="0" noProof="0" dirty="0" smtClean="0">
                <a:ln>
                  <a:noFill/>
                </a:ln>
                <a:solidFill>
                  <a:srgbClr val="FF0000"/>
                </a:solidFill>
                <a:effectLst>
                  <a:outerShdw blurRad="38100" dist="38100" dir="2700000" algn="tl">
                    <a:srgbClr val="C0C0C0"/>
                  </a:outerShdw>
                </a:effectLst>
                <a:uLnTx/>
                <a:uFillTx/>
                <a:latin typeface="Calibri" panose="020F0502020204030204" pitchFamily="34" charset="0"/>
                <a:ea typeface="黑体" panose="02010609060101010101" pitchFamily="49" charset="-122"/>
                <a:cs typeface="+mn-cs"/>
              </a:rPr>
              <a:t>组织机构</a:t>
            </a:r>
            <a:r>
              <a:rPr kumimoji="0" lang="zh-CN" altLang="en-US" sz="1800" b="1" i="0" u="none" strike="noStrike" kern="1200" cap="none" spc="0" normalizeH="0" baseline="0" noProof="0" dirty="0" smtClean="0">
                <a:ln>
                  <a:noFill/>
                </a:ln>
                <a:solidFill>
                  <a:srgbClr val="FF0000"/>
                </a:solidFill>
                <a:effectLst>
                  <a:outerShdw blurRad="38100" dist="38100" dir="2700000" algn="tl">
                    <a:srgbClr val="C0C0C0"/>
                  </a:outerShdw>
                </a:effectLst>
                <a:uLnTx/>
                <a:uFillTx/>
                <a:latin typeface="Calibri" panose="020F0502020204030204" pitchFamily="34" charset="0"/>
                <a:ea typeface="黑体" panose="02010609060101010101" pitchFamily="49" charset="-122"/>
                <a:cs typeface="+mn-cs"/>
              </a:rPr>
              <a:t>全</a:t>
            </a:r>
            <a:endParaRPr kumimoji="0" lang="zh-CN" altLang="en-US" sz="1800" b="1" i="0" u="none" strike="noStrike" kern="1200" cap="none" spc="0" normalizeH="0" baseline="0" noProof="0" dirty="0" smtClean="0">
              <a:ln>
                <a:noFill/>
              </a:ln>
              <a:solidFill>
                <a:srgbClr val="FF0000"/>
              </a:solidFill>
              <a:effectLst>
                <a:outerShdw blurRad="38100" dist="38100" dir="2700000" algn="tl">
                  <a:srgbClr val="C0C0C0"/>
                </a:outerShdw>
              </a:effectLst>
              <a:uLnTx/>
              <a:uFillTx/>
              <a:latin typeface="Calibri" panose="020F0502020204030204" pitchFamily="34" charset="0"/>
              <a:ea typeface="黑体" panose="02010609060101010101" pitchFamily="49" charset="-122"/>
              <a:cs typeface="+mn-cs"/>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6" name="矩形 6145"/>
          <p:cNvSpPr/>
          <p:nvPr/>
        </p:nvSpPr>
        <p:spPr>
          <a:xfrm>
            <a:off x="612775" y="552450"/>
            <a:ext cx="6048375" cy="639763"/>
          </a:xfrm>
          <a:prstGeom prst="rect">
            <a:avLst/>
          </a:prstGeom>
          <a:noFill/>
          <a:ln w="9525">
            <a:noFill/>
            <a:miter/>
          </a:ln>
        </p:spPr>
        <p:txBody>
          <a:bodyPr anchor="b"/>
          <a:p>
            <a:pPr fontAlgn="base"/>
            <a:r>
              <a:rPr lang="zh-CN" altLang="en-US" sz="2800" b="1" strike="noStrike" noProof="1" dirty="0">
                <a:effectLst>
                  <a:outerShdw blurRad="38100" dist="38100" dir="2700000">
                    <a:srgbClr val="FFFFFF"/>
                  </a:outerShdw>
                </a:effectLst>
                <a:latin typeface="Arial" panose="020B0604020202020204" pitchFamily="34" charset="0"/>
                <a:ea typeface="楷体_GB2312" pitchFamily="1" charset="-122"/>
                <a:cs typeface="+mn-cs"/>
              </a:rPr>
              <a:t>（一）学院</a:t>
            </a:r>
            <a:r>
              <a:rPr lang="zh-CN" altLang="en-US" sz="2800" b="1" strike="noStrike" noProof="1" dirty="0">
                <a:solidFill>
                  <a:schemeClr val="accent6"/>
                </a:solidFill>
                <a:effectLst>
                  <a:outerShdw blurRad="38100" dist="38100" dir="2700000">
                    <a:srgbClr val="FFFFFF"/>
                  </a:outerShdw>
                </a:effectLst>
                <a:latin typeface="黑体" panose="02010609060101010101" pitchFamily="49" charset="-122"/>
                <a:ea typeface="黑体" panose="02010609060101010101" pitchFamily="49" charset="-122"/>
                <a:cs typeface="+mn-cs"/>
              </a:rPr>
              <a:t>概况</a:t>
            </a:r>
            <a:endParaRPr lang="zh-CN" altLang="en-US" sz="2800" b="1" strike="noStrike" noProof="1" dirty="0">
              <a:solidFill>
                <a:schemeClr val="accent6"/>
              </a:solidFill>
              <a:effectLst>
                <a:outerShdw blurRad="38100" dist="38100" dir="2700000">
                  <a:srgbClr val="FFFFFF"/>
                </a:outerShdw>
              </a:effectLst>
              <a:latin typeface="Arial" panose="020B0604020202020204" pitchFamily="34" charset="0"/>
              <a:ea typeface="楷体_GB2312" pitchFamily="1" charset="-122"/>
              <a:cs typeface="+mn-cs"/>
            </a:endParaRPr>
          </a:p>
        </p:txBody>
      </p:sp>
      <p:pic>
        <p:nvPicPr>
          <p:cNvPr id="8" name="图片 7"/>
          <p:cNvPicPr>
            <a:picLocks noChangeAspect="1"/>
          </p:cNvPicPr>
          <p:nvPr/>
        </p:nvPicPr>
        <p:blipFill>
          <a:blip r:embed="rId1"/>
          <a:stretch>
            <a:fillRect/>
          </a:stretch>
        </p:blipFill>
        <p:spPr>
          <a:xfrm>
            <a:off x="893445" y="1484630"/>
            <a:ext cx="7687310" cy="4331970"/>
          </a:xfrm>
          <a:prstGeom prst="rect">
            <a:avLst/>
          </a:prstGeom>
        </p:spPr>
      </p:pic>
      <p:sp>
        <p:nvSpPr>
          <p:cNvPr id="9" name="Text Box 19"/>
          <p:cNvSpPr txBox="1">
            <a:spLocks noChangeArrowheads="1"/>
          </p:cNvSpPr>
          <p:nvPr/>
        </p:nvSpPr>
        <p:spPr bwMode="auto">
          <a:xfrm>
            <a:off x="467360" y="2637155"/>
            <a:ext cx="379730" cy="1688465"/>
          </a:xfrm>
          <a:prstGeom prst="rect">
            <a:avLst/>
          </a:prstGeom>
        </p:spPr>
        <p:style>
          <a:lnRef idx="2">
            <a:schemeClr val="accent1"/>
          </a:lnRef>
          <a:fillRef idx="1">
            <a:schemeClr val="lt1"/>
          </a:fillRef>
          <a:effectRef idx="0">
            <a:schemeClr val="accent1"/>
          </a:effectRef>
          <a:fontRef idx="minor">
            <a:schemeClr val="dk1"/>
          </a:fontRef>
        </p:style>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800" b="1" i="0" u="none" strike="noStrike" kern="1200" cap="none" spc="0" normalizeH="0" baseline="0" noProof="0" dirty="0" smtClean="0">
                <a:ln>
                  <a:noFill/>
                </a:ln>
                <a:solidFill>
                  <a:srgbClr val="FF0000"/>
                </a:solidFill>
                <a:effectLst>
                  <a:outerShdw blurRad="38100" dist="38100" dir="2700000" algn="tl">
                    <a:srgbClr val="C0C0C0"/>
                  </a:outerShdw>
                </a:effectLst>
                <a:uLnTx/>
                <a:uFillTx/>
                <a:latin typeface="Calibri" panose="020F0502020204030204" pitchFamily="34" charset="0"/>
                <a:ea typeface="黑体" panose="02010609060101010101" pitchFamily="49" charset="-122"/>
                <a:cs typeface="+mn-cs"/>
              </a:rPr>
              <a:t>历史沿革</a:t>
            </a:r>
            <a:endParaRPr kumimoji="0" lang="zh-CN" altLang="en-US" sz="1800" b="1" i="0" u="none" strike="noStrike" kern="1200" cap="none" spc="0" normalizeH="0" baseline="0" noProof="0" dirty="0" smtClean="0">
              <a:ln>
                <a:noFill/>
              </a:ln>
              <a:solidFill>
                <a:srgbClr val="FF0000"/>
              </a:solidFill>
              <a:effectLst>
                <a:outerShdw blurRad="38100" dist="38100" dir="2700000" algn="tl">
                  <a:srgbClr val="C0C0C0"/>
                </a:outerShdw>
              </a:effectLst>
              <a:uLnTx/>
              <a:uFillTx/>
              <a:latin typeface="Calibri" panose="020F0502020204030204" pitchFamily="34" charset="0"/>
              <a:ea typeface="黑体" panose="02010609060101010101" pitchFamily="49" charset="-122"/>
              <a:cs typeface="+mn-cs"/>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6" name="矩形 6145"/>
          <p:cNvSpPr/>
          <p:nvPr/>
        </p:nvSpPr>
        <p:spPr>
          <a:xfrm>
            <a:off x="612775" y="552450"/>
            <a:ext cx="6048375" cy="639763"/>
          </a:xfrm>
          <a:prstGeom prst="rect">
            <a:avLst/>
          </a:prstGeom>
          <a:noFill/>
          <a:ln w="9525">
            <a:noFill/>
            <a:miter/>
          </a:ln>
        </p:spPr>
        <p:txBody>
          <a:bodyPr anchor="b"/>
          <a:p>
            <a:pPr fontAlgn="base"/>
            <a:r>
              <a:rPr lang="zh-CN" altLang="en-US" sz="2800" b="1" strike="noStrike" noProof="1" dirty="0">
                <a:effectLst>
                  <a:outerShdw blurRad="38100" dist="38100" dir="2700000">
                    <a:srgbClr val="FFFFFF"/>
                  </a:outerShdw>
                </a:effectLst>
                <a:latin typeface="Arial" panose="020B0604020202020204" pitchFamily="34" charset="0"/>
                <a:ea typeface="楷体_GB2312" pitchFamily="1" charset="-122"/>
                <a:cs typeface="+mn-cs"/>
              </a:rPr>
              <a:t>（一）学院</a:t>
            </a:r>
            <a:r>
              <a:rPr lang="zh-CN" altLang="en-US" sz="2800" b="1" strike="noStrike" noProof="1" dirty="0">
                <a:solidFill>
                  <a:schemeClr val="accent6"/>
                </a:solidFill>
                <a:effectLst>
                  <a:outerShdw blurRad="38100" dist="38100" dir="2700000">
                    <a:srgbClr val="FFFFFF"/>
                  </a:outerShdw>
                </a:effectLst>
                <a:latin typeface="黑体" panose="02010609060101010101" pitchFamily="49" charset="-122"/>
                <a:ea typeface="黑体" panose="02010609060101010101" pitchFamily="49" charset="-122"/>
                <a:cs typeface="+mn-cs"/>
              </a:rPr>
              <a:t>概况</a:t>
            </a:r>
            <a:endParaRPr lang="zh-CN" altLang="en-US" sz="2800" b="1" strike="noStrike" noProof="1" dirty="0">
              <a:solidFill>
                <a:schemeClr val="accent6"/>
              </a:solidFill>
              <a:effectLst>
                <a:outerShdw blurRad="38100" dist="38100" dir="2700000">
                  <a:srgbClr val="FFFFFF"/>
                </a:outerShdw>
              </a:effectLst>
              <a:latin typeface="Arial" panose="020B0604020202020204" pitchFamily="34" charset="0"/>
              <a:ea typeface="楷体_GB2312" pitchFamily="1" charset="-122"/>
              <a:cs typeface="+mn-cs"/>
            </a:endParaRPr>
          </a:p>
        </p:txBody>
      </p:sp>
      <p:sp>
        <p:nvSpPr>
          <p:cNvPr id="4" name="Text Box 19"/>
          <p:cNvSpPr txBox="1">
            <a:spLocks noChangeArrowheads="1"/>
          </p:cNvSpPr>
          <p:nvPr/>
        </p:nvSpPr>
        <p:spPr bwMode="auto">
          <a:xfrm>
            <a:off x="304800" y="2493010"/>
            <a:ext cx="379730" cy="1479550"/>
          </a:xfrm>
          <a:prstGeom prst="rect">
            <a:avLst/>
          </a:prstGeom>
        </p:spPr>
        <p:style>
          <a:lnRef idx="2">
            <a:schemeClr val="accent1"/>
          </a:lnRef>
          <a:fillRef idx="1">
            <a:schemeClr val="lt1"/>
          </a:fillRef>
          <a:effectRef idx="0">
            <a:schemeClr val="accent1"/>
          </a:effectRef>
          <a:fontRef idx="minor">
            <a:schemeClr val="dk1"/>
          </a:fontRef>
        </p:style>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800" b="1" i="0" u="none" strike="noStrike" kern="1200" cap="none" spc="0" normalizeH="0" baseline="0" noProof="0" dirty="0" smtClean="0">
                <a:ln>
                  <a:noFill/>
                </a:ln>
                <a:solidFill>
                  <a:srgbClr val="FF0000"/>
                </a:solidFill>
                <a:effectLst>
                  <a:outerShdw blurRad="38100" dist="38100" dir="2700000" algn="tl">
                    <a:srgbClr val="C0C0C0"/>
                  </a:outerShdw>
                </a:effectLst>
                <a:uLnTx/>
                <a:uFillTx/>
                <a:latin typeface="Calibri" panose="020F0502020204030204" pitchFamily="34" charset="0"/>
                <a:ea typeface="黑体" panose="02010609060101010101" pitchFamily="49" charset="-122"/>
                <a:cs typeface="+mn-cs"/>
              </a:rPr>
              <a:t>师资优势</a:t>
            </a:r>
            <a:endParaRPr kumimoji="0" lang="zh-CN" altLang="en-US" sz="1800" b="1" i="0" u="none" strike="noStrike" kern="1200" cap="none" spc="0" normalizeH="0" baseline="0" noProof="0" dirty="0" smtClean="0">
              <a:ln>
                <a:noFill/>
              </a:ln>
              <a:solidFill>
                <a:srgbClr val="FF0000"/>
              </a:solidFill>
              <a:effectLst>
                <a:outerShdw blurRad="38100" dist="38100" dir="2700000" algn="tl">
                  <a:srgbClr val="C0C0C0"/>
                </a:outerShdw>
              </a:effectLst>
              <a:uLnTx/>
              <a:uFillTx/>
              <a:latin typeface="Calibri" panose="020F0502020204030204" pitchFamily="34" charset="0"/>
              <a:ea typeface="黑体" panose="02010609060101010101" pitchFamily="49" charset="-122"/>
              <a:cs typeface="+mn-cs"/>
            </a:endParaRPr>
          </a:p>
        </p:txBody>
      </p:sp>
      <p:sp>
        <p:nvSpPr>
          <p:cNvPr id="5" name="矩形 1"/>
          <p:cNvSpPr/>
          <p:nvPr/>
        </p:nvSpPr>
        <p:spPr>
          <a:xfrm>
            <a:off x="692150" y="1629410"/>
            <a:ext cx="3027045" cy="4030980"/>
          </a:xfrm>
          <a:prstGeom prst="rect">
            <a:avLst/>
          </a:prstGeom>
        </p:spPr>
        <p:txBody>
          <a:bodyPr wrap="square">
            <a:spAutoFit/>
          </a:bodyPr>
          <a:p>
            <a:pPr marL="285750" marR="0" lvl="0" indent="-285750" algn="just" defTabSz="914400" rtl="0" eaLnBrk="1" fontAlgn="base" latinLnBrk="0" hangingPunct="1">
              <a:lnSpc>
                <a:spcPct val="100000"/>
              </a:lnSpc>
              <a:spcBef>
                <a:spcPct val="0"/>
              </a:spcBef>
              <a:spcAft>
                <a:spcPct val="0"/>
              </a:spcAft>
              <a:buClr>
                <a:srgbClr val="CC0000"/>
              </a:buClr>
              <a:buSzTx/>
              <a:buFont typeface="Wingdings" panose="05000000000000000000" charset="0"/>
              <a:buChar char="Ø"/>
              <a:defRPr/>
            </a:pPr>
            <a:r>
              <a:rPr kumimoji="0" sz="1600"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Times New Roman" panose="02020603050405020304" pitchFamily="18" charset="0"/>
                <a:ea typeface="宋体" panose="02010600030101010101" pitchFamily="2" charset="-122"/>
                <a:cs typeface="+mn-cs"/>
              </a:rPr>
              <a:t>土木工程学院现有教师160多人，其中正高级职称28人、副高级职称55人、硕士生导师43人。</a:t>
            </a:r>
            <a:endParaRPr kumimoji="0" sz="1600"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Times New Roman" panose="02020603050405020304" pitchFamily="18" charset="0"/>
              <a:ea typeface="宋体" panose="02010600030101010101" pitchFamily="2" charset="-122"/>
              <a:cs typeface="+mn-cs"/>
            </a:endParaRPr>
          </a:p>
          <a:p>
            <a:pPr marL="285750" marR="0" lvl="0" indent="-285750" algn="just" defTabSz="914400" rtl="0" eaLnBrk="1" fontAlgn="base" latinLnBrk="0" hangingPunct="1">
              <a:lnSpc>
                <a:spcPct val="100000"/>
              </a:lnSpc>
              <a:spcBef>
                <a:spcPct val="0"/>
              </a:spcBef>
              <a:spcAft>
                <a:spcPct val="0"/>
              </a:spcAft>
              <a:buClr>
                <a:srgbClr val="CC0000"/>
              </a:buClr>
              <a:buSzTx/>
              <a:buFont typeface="Wingdings" panose="05000000000000000000" charset="0"/>
              <a:buChar char="Ø"/>
              <a:defRPr/>
            </a:pPr>
            <a:r>
              <a:rPr kumimoji="0" sz="1600"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Times New Roman" panose="02020603050405020304" pitchFamily="18" charset="0"/>
                <a:ea typeface="宋体" panose="02010600030101010101" pitchFamily="2" charset="-122"/>
                <a:cs typeface="+mn-cs"/>
              </a:rPr>
              <a:t>拥有国家级人才2人，国家教学名师1人，安徽省教学名师5人，国家专业拔尖人才1人，全国先进工作者1人，全国模范教师1人，安徽省学术与技术带头人3人、培养对象2人，安徽省建筑勘察设计大师1人，享受国务院和安徽省政府特殊津贴2人。</a:t>
            </a:r>
            <a:endParaRPr kumimoji="0" sz="1600"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Times New Roman" panose="02020603050405020304" pitchFamily="18" charset="0"/>
              <a:ea typeface="宋体" panose="02010600030101010101" pitchFamily="2" charset="-122"/>
              <a:cs typeface="+mn-cs"/>
            </a:endParaRPr>
          </a:p>
          <a:p>
            <a:pPr marL="285750" marR="0" lvl="0" indent="-285750" algn="just" defTabSz="914400" rtl="0" eaLnBrk="1" fontAlgn="base" latinLnBrk="0" hangingPunct="1">
              <a:lnSpc>
                <a:spcPct val="100000"/>
              </a:lnSpc>
              <a:spcBef>
                <a:spcPct val="0"/>
              </a:spcBef>
              <a:spcAft>
                <a:spcPct val="0"/>
              </a:spcAft>
              <a:buClr>
                <a:srgbClr val="CC0000"/>
              </a:buClr>
              <a:buSzTx/>
              <a:buFont typeface="Wingdings" panose="05000000000000000000" charset="0"/>
              <a:buChar char="Ø"/>
              <a:defRPr/>
            </a:pPr>
            <a:r>
              <a:rPr kumimoji="0" sz="1600"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Times New Roman" panose="02020603050405020304" pitchFamily="18" charset="0"/>
                <a:ea typeface="宋体" panose="02010600030101010101" pitchFamily="2" charset="-122"/>
                <a:cs typeface="+mn-cs"/>
              </a:rPr>
              <a:t>拥有国家级教学团队1个，省级教学团队2个，省级科技创新团队1个。</a:t>
            </a:r>
            <a:endParaRPr kumimoji="0" sz="1600"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Times New Roman" panose="02020603050405020304" pitchFamily="18" charset="0"/>
              <a:ea typeface="宋体" panose="02010600030101010101" pitchFamily="2" charset="-122"/>
              <a:cs typeface="+mn-cs"/>
            </a:endParaRPr>
          </a:p>
        </p:txBody>
      </p:sp>
      <p:pic>
        <p:nvPicPr>
          <p:cNvPr id="105" name="图片 104"/>
          <p:cNvPicPr/>
          <p:nvPr/>
        </p:nvPicPr>
        <p:blipFill>
          <a:blip r:embed="rId1">
            <a:lum bright="6000"/>
          </a:blip>
          <a:srcRect l="39785" b="13601"/>
          <a:stretch>
            <a:fillRect/>
          </a:stretch>
        </p:blipFill>
        <p:spPr>
          <a:xfrm>
            <a:off x="6804660" y="1764030"/>
            <a:ext cx="2062480" cy="1826260"/>
          </a:xfrm>
          <a:prstGeom prst="rect">
            <a:avLst/>
          </a:prstGeom>
          <a:noFill/>
          <a:ln w="9525">
            <a:noFill/>
          </a:ln>
        </p:spPr>
      </p:pic>
      <p:pic>
        <p:nvPicPr>
          <p:cNvPr id="9220" name="图片 2"/>
          <p:cNvPicPr>
            <a:picLocks noChangeAspect="1"/>
          </p:cNvPicPr>
          <p:nvPr/>
        </p:nvPicPr>
        <p:blipFill>
          <a:blip r:embed="rId2">
            <a:lum bright="12000"/>
          </a:blip>
          <a:srcRect r="13314"/>
          <a:stretch>
            <a:fillRect/>
          </a:stretch>
        </p:blipFill>
        <p:spPr>
          <a:xfrm>
            <a:off x="6804660" y="3644900"/>
            <a:ext cx="2071370" cy="1879600"/>
          </a:xfrm>
          <a:prstGeom prst="rect">
            <a:avLst/>
          </a:prstGeom>
          <a:noFill/>
          <a:ln w="9525">
            <a:noFill/>
          </a:ln>
        </p:spPr>
      </p:pic>
      <p:pic>
        <p:nvPicPr>
          <p:cNvPr id="106" name="图片 105"/>
          <p:cNvPicPr/>
          <p:nvPr/>
        </p:nvPicPr>
        <p:blipFill>
          <a:blip r:embed="rId3">
            <a:lum bright="6000"/>
          </a:blip>
          <a:stretch>
            <a:fillRect/>
          </a:stretch>
        </p:blipFill>
        <p:spPr>
          <a:xfrm>
            <a:off x="3894455" y="1763395"/>
            <a:ext cx="2881630" cy="1826895"/>
          </a:xfrm>
          <a:prstGeom prst="rect">
            <a:avLst/>
          </a:prstGeom>
          <a:noFill/>
          <a:ln w="9525">
            <a:noFill/>
          </a:ln>
        </p:spPr>
      </p:pic>
      <p:pic>
        <p:nvPicPr>
          <p:cNvPr id="16" name="图片 15"/>
          <p:cNvPicPr>
            <a:picLocks noChangeAspect="1"/>
          </p:cNvPicPr>
          <p:nvPr/>
        </p:nvPicPr>
        <p:blipFill>
          <a:blip r:embed="rId4">
            <a:lum bright="6000"/>
          </a:blip>
          <a:srcRect l="10299" t="31425" r="21429" b="6923"/>
          <a:stretch>
            <a:fillRect/>
          </a:stretch>
        </p:blipFill>
        <p:spPr>
          <a:xfrm>
            <a:off x="3898900" y="3644900"/>
            <a:ext cx="2874010" cy="187960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6" name="矩形 6145"/>
          <p:cNvSpPr/>
          <p:nvPr/>
        </p:nvSpPr>
        <p:spPr>
          <a:xfrm>
            <a:off x="612775" y="552450"/>
            <a:ext cx="6048375" cy="639763"/>
          </a:xfrm>
          <a:prstGeom prst="rect">
            <a:avLst/>
          </a:prstGeom>
          <a:noFill/>
          <a:ln w="9525">
            <a:noFill/>
            <a:miter/>
          </a:ln>
        </p:spPr>
        <p:txBody>
          <a:bodyPr anchor="b"/>
          <a:p>
            <a:pPr fontAlgn="base"/>
            <a:r>
              <a:rPr lang="zh-CN" altLang="en-US" sz="2800" b="1" strike="noStrike" noProof="1" dirty="0">
                <a:effectLst>
                  <a:outerShdw blurRad="38100" dist="38100" dir="2700000">
                    <a:srgbClr val="FFFFFF"/>
                  </a:outerShdw>
                </a:effectLst>
                <a:latin typeface="Arial" panose="020B0604020202020204" pitchFamily="34" charset="0"/>
                <a:ea typeface="楷体_GB2312" pitchFamily="1" charset="-122"/>
                <a:cs typeface="+mn-cs"/>
              </a:rPr>
              <a:t>（一）学院</a:t>
            </a:r>
            <a:r>
              <a:rPr lang="zh-CN" altLang="en-US" sz="2800" b="1" strike="noStrike" noProof="1" dirty="0">
                <a:solidFill>
                  <a:schemeClr val="accent6"/>
                </a:solidFill>
                <a:effectLst>
                  <a:outerShdw blurRad="38100" dist="38100" dir="2700000">
                    <a:srgbClr val="FFFFFF"/>
                  </a:outerShdw>
                </a:effectLst>
                <a:latin typeface="黑体" panose="02010609060101010101" pitchFamily="49" charset="-122"/>
                <a:ea typeface="黑体" panose="02010609060101010101" pitchFamily="49" charset="-122"/>
                <a:cs typeface="+mn-cs"/>
              </a:rPr>
              <a:t>概况</a:t>
            </a:r>
            <a:endParaRPr lang="zh-CN" altLang="en-US" sz="2800" b="1" strike="noStrike" noProof="1" dirty="0">
              <a:solidFill>
                <a:schemeClr val="accent6"/>
              </a:solidFill>
              <a:effectLst>
                <a:outerShdw blurRad="38100" dist="38100" dir="2700000">
                  <a:srgbClr val="FFFFFF"/>
                </a:outerShdw>
              </a:effectLst>
              <a:latin typeface="Arial" panose="020B0604020202020204" pitchFamily="34" charset="0"/>
              <a:ea typeface="楷体_GB2312" pitchFamily="1" charset="-122"/>
              <a:cs typeface="+mn-cs"/>
            </a:endParaRPr>
          </a:p>
        </p:txBody>
      </p:sp>
      <p:sp>
        <p:nvSpPr>
          <p:cNvPr id="2" name="Text Box 19"/>
          <p:cNvSpPr txBox="1">
            <a:spLocks noChangeArrowheads="1"/>
          </p:cNvSpPr>
          <p:nvPr/>
        </p:nvSpPr>
        <p:spPr bwMode="auto">
          <a:xfrm>
            <a:off x="395605" y="2073910"/>
            <a:ext cx="367030" cy="1804670"/>
          </a:xfrm>
          <a:prstGeom prst="rect">
            <a:avLst/>
          </a:prstGeom>
        </p:spPr>
        <p:style>
          <a:lnRef idx="2">
            <a:schemeClr val="accent1"/>
          </a:lnRef>
          <a:fillRef idx="1">
            <a:schemeClr val="lt1"/>
          </a:fillRef>
          <a:effectRef idx="0">
            <a:schemeClr val="accent1"/>
          </a:effectRef>
          <a:fontRef idx="minor">
            <a:schemeClr val="dk1"/>
          </a:fontRef>
        </p:style>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800" b="1" i="0" u="none" strike="noStrike" kern="1200" cap="none" spc="0" normalizeH="0" baseline="0" noProof="0" dirty="0" smtClean="0">
                <a:ln>
                  <a:noFill/>
                </a:ln>
                <a:solidFill>
                  <a:srgbClr val="FF0000"/>
                </a:solidFill>
                <a:effectLst>
                  <a:outerShdw blurRad="38100" dist="38100" dir="2700000" algn="tl">
                    <a:srgbClr val="C0C0C0"/>
                  </a:outerShdw>
                </a:effectLst>
                <a:uLnTx/>
                <a:uFillTx/>
                <a:latin typeface="Calibri" panose="020F0502020204030204" pitchFamily="34" charset="0"/>
                <a:ea typeface="黑体" panose="02010609060101010101" pitchFamily="49" charset="-122"/>
                <a:cs typeface="+mn-cs"/>
              </a:rPr>
              <a:t>土建特色鲜明</a:t>
            </a:r>
            <a:endParaRPr kumimoji="0" lang="zh-CN" altLang="en-US" sz="1800" b="1" i="0" u="none" strike="noStrike" kern="1200" cap="none" spc="0" normalizeH="0" baseline="0" noProof="0" dirty="0" smtClean="0">
              <a:ln>
                <a:noFill/>
              </a:ln>
              <a:solidFill>
                <a:srgbClr val="FF0000"/>
              </a:solidFill>
              <a:effectLst>
                <a:outerShdw blurRad="38100" dist="38100" dir="2700000" algn="tl">
                  <a:srgbClr val="C0C0C0"/>
                </a:outerShdw>
              </a:effectLst>
              <a:uLnTx/>
              <a:uFillTx/>
              <a:latin typeface="Calibri" panose="020F0502020204030204" pitchFamily="34" charset="0"/>
              <a:ea typeface="黑体" panose="02010609060101010101" pitchFamily="49" charset="-122"/>
              <a:cs typeface="+mn-cs"/>
            </a:endParaRPr>
          </a:p>
        </p:txBody>
      </p:sp>
      <p:sp>
        <p:nvSpPr>
          <p:cNvPr id="10241" name="AutoShape 4"/>
          <p:cNvSpPr/>
          <p:nvPr/>
        </p:nvSpPr>
        <p:spPr>
          <a:xfrm>
            <a:off x="1181100" y="2005330"/>
            <a:ext cx="6638925" cy="6430645"/>
          </a:xfrm>
          <a:custGeom>
            <a:avLst/>
            <a:gdLst/>
            <a:ahLst/>
            <a:cxnLst>
              <a:cxn ang="0">
                <a:pos x="3319780" y="0"/>
              </a:cxn>
              <a:cxn ang="0">
                <a:pos x="49796" y="2717376"/>
              </a:cxn>
              <a:cxn ang="0">
                <a:pos x="3319780" y="82251"/>
              </a:cxn>
              <a:cxn ang="0">
                <a:pos x="6589763" y="2717376"/>
              </a:cxn>
            </a:cxnLst>
            <a:pathLst>
              <a:path w="21600" h="21600">
                <a:moveTo>
                  <a:pt x="323" y="10641"/>
                </a:moveTo>
                <a:cubicBezTo>
                  <a:pt x="410" y="4916"/>
                  <a:pt x="5075" y="321"/>
                  <a:pt x="10800" y="322"/>
                </a:cubicBezTo>
                <a:cubicBezTo>
                  <a:pt x="16524" y="322"/>
                  <a:pt x="21189" y="4916"/>
                  <a:pt x="21276" y="10641"/>
                </a:cubicBezTo>
                <a:lnTo>
                  <a:pt x="21598" y="10636"/>
                </a:lnTo>
                <a:cubicBezTo>
                  <a:pt x="21509" y="4736"/>
                  <a:pt x="16700" y="-1"/>
                  <a:pt x="10799" y="0"/>
                </a:cubicBezTo>
                <a:cubicBezTo>
                  <a:pt x="4899" y="0"/>
                  <a:pt x="90" y="4736"/>
                  <a:pt x="1" y="10636"/>
                </a:cubicBezTo>
                <a:close/>
              </a:path>
            </a:pathLst>
          </a:custGeom>
          <a:solidFill>
            <a:schemeClr val="bg2">
              <a:lumMod val="75000"/>
            </a:schemeClr>
          </a:solidFill>
          <a:ln w="9525">
            <a:noFill/>
          </a:ln>
        </p:spPr>
        <p:txBody>
          <a:bodyPr/>
          <a:p>
            <a:endParaRPr lang="zh-CN" altLang="en-US"/>
          </a:p>
        </p:txBody>
      </p:sp>
      <p:sp>
        <p:nvSpPr>
          <p:cNvPr id="3" name="椭圆 2"/>
          <p:cNvSpPr/>
          <p:nvPr/>
        </p:nvSpPr>
        <p:spPr>
          <a:xfrm>
            <a:off x="3362325" y="3162618"/>
            <a:ext cx="2319338" cy="2322513"/>
          </a:xfrm>
          <a:prstGeom prst="ellipse">
            <a:avLst/>
          </a:prstGeom>
          <a:ln w="136525">
            <a:solidFill>
              <a:schemeClr val="tx1">
                <a:alpha val="28000"/>
              </a:schemeClr>
            </a:solidFill>
            <a:prstDash val="sysDash"/>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t" anchorCtr="0" compatLnSpc="1"/>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zh-CN" sz="4800" b="0" i="0" u="none" strike="noStrike" cap="none" normalizeH="0" baseline="0" noProof="1" smtClean="0">
              <a:ln>
                <a:noFill/>
              </a:ln>
              <a:solidFill>
                <a:schemeClr val="tx1"/>
              </a:solidFill>
              <a:effectLst>
                <a:outerShdw blurRad="50800" dist="38100" dir="5400000" algn="t" rotWithShape="0">
                  <a:prstClr val="black">
                    <a:alpha val="40000"/>
                  </a:prstClr>
                </a:outerShdw>
              </a:effectLst>
              <a:latin typeface="Verdana" panose="020B0604030504040204" pitchFamily="34" charset="0"/>
              <a:ea typeface="宋体" panose="02010600030101010101" pitchFamily="2" charset="-122"/>
            </a:endParaRPr>
          </a:p>
        </p:txBody>
      </p:sp>
      <p:sp>
        <p:nvSpPr>
          <p:cNvPr id="4" name="文本框 3"/>
          <p:cNvSpPr txBox="1"/>
          <p:nvPr/>
        </p:nvSpPr>
        <p:spPr>
          <a:xfrm>
            <a:off x="3711575" y="3373755"/>
            <a:ext cx="2136775" cy="520700"/>
          </a:xfrm>
          <a:prstGeom prst="rect">
            <a:avLst/>
          </a:prstGeom>
          <a:noFill/>
        </p:spPr>
        <p:txBody>
          <a:bodyPr wrap="square" rtlCol="0" anchor="t">
            <a:spAutoFit/>
          </a:bodyPr>
          <a:p>
            <a:r>
              <a:rPr lang="zh-CN" altLang="zh-CN" sz="2800" b="1" noProof="1" smtClean="0">
                <a:effectLst>
                  <a:outerShdw blurRad="50800" dist="38100" dir="5400000" algn="t" rotWithShape="0">
                    <a:prstClr val="black">
                      <a:alpha val="40000"/>
                    </a:prstClr>
                  </a:outerShdw>
                </a:effectLst>
                <a:latin typeface="Verdana" panose="020B0604030504040204" pitchFamily="34" charset="0"/>
                <a:ea typeface="宋体" panose="02010600030101010101" pitchFamily="2" charset="-122"/>
                <a:cs typeface="+mn-cs"/>
                <a:sym typeface="+mn-ea"/>
              </a:rPr>
              <a:t>土木工程</a:t>
            </a:r>
            <a:endParaRPr lang="zh-CN" altLang="zh-CN" sz="2800" b="1" noProof="1" smtClean="0">
              <a:effectLst>
                <a:outerShdw blurRad="50800" dist="38100" dir="5400000" algn="t" rotWithShape="0">
                  <a:prstClr val="black">
                    <a:alpha val="40000"/>
                  </a:prstClr>
                </a:outerShdw>
              </a:effectLst>
              <a:sym typeface="+mn-ea"/>
            </a:endParaRPr>
          </a:p>
        </p:txBody>
      </p:sp>
      <p:sp>
        <p:nvSpPr>
          <p:cNvPr id="10248" name="AutoShape 4"/>
          <p:cNvSpPr/>
          <p:nvPr/>
        </p:nvSpPr>
        <p:spPr>
          <a:xfrm>
            <a:off x="2305050" y="2489200"/>
            <a:ext cx="4321175" cy="4922520"/>
          </a:xfrm>
          <a:custGeom>
            <a:avLst/>
            <a:gdLst/>
            <a:ahLst/>
            <a:cxnLst>
              <a:cxn ang="0">
                <a:pos x="2159952" y="0"/>
              </a:cxn>
              <a:cxn ang="0">
                <a:pos x="32399" y="2256401"/>
              </a:cxn>
              <a:cxn ang="0">
                <a:pos x="2159952" y="68298"/>
              </a:cxn>
              <a:cxn ang="0">
                <a:pos x="4287505" y="2256401"/>
              </a:cxn>
            </a:cxnLst>
            <a:pathLst>
              <a:path w="21600" h="21600">
                <a:moveTo>
                  <a:pt x="323" y="10641"/>
                </a:moveTo>
                <a:cubicBezTo>
                  <a:pt x="410" y="4916"/>
                  <a:pt x="5075" y="321"/>
                  <a:pt x="10800" y="322"/>
                </a:cubicBezTo>
                <a:cubicBezTo>
                  <a:pt x="16524" y="322"/>
                  <a:pt x="21189" y="4916"/>
                  <a:pt x="21276" y="10641"/>
                </a:cubicBezTo>
                <a:lnTo>
                  <a:pt x="21598" y="10636"/>
                </a:lnTo>
                <a:cubicBezTo>
                  <a:pt x="21509" y="4736"/>
                  <a:pt x="16700" y="-1"/>
                  <a:pt x="10799" y="0"/>
                </a:cubicBezTo>
                <a:cubicBezTo>
                  <a:pt x="4899" y="0"/>
                  <a:pt x="90" y="4736"/>
                  <a:pt x="1" y="10636"/>
                </a:cubicBezTo>
                <a:close/>
              </a:path>
            </a:pathLst>
          </a:custGeom>
          <a:solidFill>
            <a:schemeClr val="bg2">
              <a:lumMod val="75000"/>
            </a:schemeClr>
          </a:solidFill>
          <a:ln w="9525">
            <a:noFill/>
          </a:ln>
        </p:spPr>
        <p:txBody>
          <a:bodyPr/>
          <a:p>
            <a:endParaRPr lang="zh-CN" altLang="en-US"/>
          </a:p>
        </p:txBody>
      </p:sp>
      <p:sp>
        <p:nvSpPr>
          <p:cNvPr id="5" name="文本框 4"/>
          <p:cNvSpPr txBox="1"/>
          <p:nvPr/>
        </p:nvSpPr>
        <p:spPr>
          <a:xfrm>
            <a:off x="1781175" y="4416743"/>
            <a:ext cx="1228725" cy="398463"/>
          </a:xfrm>
          <a:prstGeom prst="rect">
            <a:avLst/>
          </a:prstGeom>
          <a:solidFill>
            <a:schemeClr val="accent3">
              <a:lumMod val="95000"/>
            </a:schemeClr>
          </a:solidFill>
          <a:ln w="12700" cmpd="sng">
            <a:solidFill>
              <a:schemeClr val="accent1">
                <a:shade val="50000"/>
              </a:schemeClr>
            </a:solidFill>
            <a:prstDash val="solid"/>
          </a:ln>
        </p:spPr>
        <p:txBody>
          <a:bodyPr wrap="square">
            <a:spAutoFit/>
          </a:bodyPr>
          <a:p>
            <a:r>
              <a:rPr lang="zh-CN" altLang="en-US" sz="2000" noProof="1">
                <a:effectLst>
                  <a:outerShdw blurRad="38100" dist="38100" dir="2700000" algn="tl">
                    <a:srgbClr val="000000">
                      <a:alpha val="43137"/>
                    </a:srgbClr>
                  </a:outerShdw>
                </a:effectLst>
                <a:latin typeface="宋体" panose="02010600030101010101" pitchFamily="2" charset="-122"/>
                <a:ea typeface="宋体" panose="02010600030101010101" pitchFamily="2" charset="-122"/>
                <a:cs typeface="宋体" panose="02010600030101010101" pitchFamily="2" charset="-122"/>
              </a:rPr>
              <a:t>安全工程</a:t>
            </a:r>
            <a:endParaRPr lang="zh-CN" altLang="en-US" sz="2000" noProof="1">
              <a:effectLst>
                <a:outerShdw blurRad="38100" dist="38100" dir="2700000" algn="tl">
                  <a:srgbClr val="000000">
                    <a:alpha val="43137"/>
                  </a:srgbClr>
                </a:outerShdw>
              </a:effectLst>
              <a:latin typeface="宋体" panose="02010600030101010101" pitchFamily="2" charset="-122"/>
              <a:ea typeface="宋体" panose="02010600030101010101" pitchFamily="2" charset="-122"/>
              <a:cs typeface="宋体" panose="02010600030101010101" pitchFamily="2" charset="-122"/>
            </a:endParaRPr>
          </a:p>
        </p:txBody>
      </p:sp>
      <p:sp>
        <p:nvSpPr>
          <p:cNvPr id="6" name="文本框 5"/>
          <p:cNvSpPr txBox="1"/>
          <p:nvPr/>
        </p:nvSpPr>
        <p:spPr>
          <a:xfrm>
            <a:off x="3590925" y="1844675"/>
            <a:ext cx="1782763" cy="368300"/>
          </a:xfrm>
          <a:prstGeom prst="rect">
            <a:avLst/>
          </a:prstGeom>
          <a:solidFill>
            <a:schemeClr val="accent3">
              <a:lumMod val="95000"/>
            </a:schemeClr>
          </a:solidFill>
          <a:ln w="12700" cmpd="sng">
            <a:solidFill>
              <a:schemeClr val="accent1">
                <a:shade val="50000"/>
              </a:schemeClr>
            </a:solidFill>
            <a:prstDash val="solid"/>
          </a:ln>
        </p:spPr>
        <p:txBody>
          <a:bodyPr wrap="none" rtlCol="0" anchor="t">
            <a:spAutoFit/>
          </a:bodyPr>
          <a:p>
            <a:r>
              <a:rPr lang="zh-CN" altLang="en-US" noProof="1">
                <a:effectLst>
                  <a:outerShdw blurRad="38100" dist="38100" dir="2700000" algn="tl">
                    <a:srgbClr val="000000">
                      <a:alpha val="43137"/>
                    </a:srgbClr>
                  </a:outerShdw>
                </a:effectLst>
                <a:latin typeface="宋体" panose="02010600030101010101" pitchFamily="2" charset="-122"/>
                <a:ea typeface="宋体" panose="02010600030101010101" pitchFamily="2" charset="-122"/>
                <a:cs typeface="宋体" panose="02010600030101010101" pitchFamily="2" charset="-122"/>
                <a:sym typeface="+mn-ea"/>
              </a:rPr>
              <a:t>勘查技术与工程</a:t>
            </a:r>
            <a:endParaRPr lang="zh-CN" altLang="en-US" noProof="1">
              <a:effectLst>
                <a:outerShdw blurRad="38100" dist="38100" dir="2700000" algn="tl">
                  <a:srgbClr val="000000">
                    <a:alpha val="43137"/>
                  </a:srgbClr>
                </a:outerShdw>
              </a:effectLst>
              <a:latin typeface="宋体" panose="02010600030101010101" pitchFamily="2" charset="-122"/>
              <a:cs typeface="宋体" panose="02010600030101010101" pitchFamily="2" charset="-122"/>
              <a:sym typeface="+mn-ea"/>
            </a:endParaRPr>
          </a:p>
        </p:txBody>
      </p:sp>
      <p:sp>
        <p:nvSpPr>
          <p:cNvPr id="7" name="文本框 6"/>
          <p:cNvSpPr txBox="1"/>
          <p:nvPr/>
        </p:nvSpPr>
        <p:spPr>
          <a:xfrm>
            <a:off x="1985963" y="3091180"/>
            <a:ext cx="1452563" cy="460375"/>
          </a:xfrm>
          <a:prstGeom prst="rect">
            <a:avLst/>
          </a:prstGeom>
          <a:solidFill>
            <a:schemeClr val="accent3">
              <a:lumMod val="95000"/>
            </a:schemeClr>
          </a:solidFill>
          <a:ln w="12700" cmpd="sng">
            <a:solidFill>
              <a:schemeClr val="accent1">
                <a:shade val="50000"/>
              </a:schemeClr>
            </a:solidFill>
            <a:prstDash val="solid"/>
          </a:ln>
        </p:spPr>
        <p:txBody>
          <a:bodyPr wrap="square">
            <a:spAutoFit/>
          </a:bodyPr>
          <a:p>
            <a:r>
              <a:rPr lang="zh-CN" altLang="en-US" sz="2400" noProof="1">
                <a:effectLst>
                  <a:outerShdw blurRad="38100" dist="38100" dir="2700000" algn="tl">
                    <a:srgbClr val="000000">
                      <a:alpha val="43137"/>
                    </a:srgbClr>
                  </a:outerShdw>
                </a:effectLst>
                <a:latin typeface="宋体" panose="02010600030101010101" pitchFamily="2" charset="-122"/>
                <a:ea typeface="宋体" panose="02010600030101010101" pitchFamily="2" charset="-122"/>
                <a:cs typeface="宋体" panose="02010600030101010101" pitchFamily="2" charset="-122"/>
              </a:rPr>
              <a:t>交通工程</a:t>
            </a:r>
            <a:endParaRPr lang="zh-CN" altLang="en-US" sz="2400" noProof="1">
              <a:effectLst>
                <a:outerShdw blurRad="38100" dist="38100" dir="2700000" algn="tl">
                  <a:srgbClr val="000000">
                    <a:alpha val="43137"/>
                  </a:srgbClr>
                </a:outerShdw>
              </a:effectLst>
              <a:latin typeface="宋体" panose="02010600030101010101" pitchFamily="2" charset="-122"/>
              <a:ea typeface="宋体" panose="02010600030101010101" pitchFamily="2" charset="-122"/>
              <a:cs typeface="宋体" panose="02010600030101010101" pitchFamily="2" charset="-122"/>
            </a:endParaRPr>
          </a:p>
        </p:txBody>
      </p:sp>
      <p:sp>
        <p:nvSpPr>
          <p:cNvPr id="8" name="文本框 7"/>
          <p:cNvSpPr txBox="1"/>
          <p:nvPr/>
        </p:nvSpPr>
        <p:spPr>
          <a:xfrm>
            <a:off x="3344863" y="2419668"/>
            <a:ext cx="2239963" cy="368300"/>
          </a:xfrm>
          <a:prstGeom prst="rect">
            <a:avLst/>
          </a:prstGeom>
          <a:solidFill>
            <a:schemeClr val="accent3">
              <a:lumMod val="95000"/>
            </a:schemeClr>
          </a:solidFill>
          <a:ln w="12700">
            <a:solidFill>
              <a:schemeClr val="accent1"/>
            </a:solidFill>
          </a:ln>
        </p:spPr>
        <p:txBody>
          <a:bodyPr wrap="none" rtlCol="0" anchor="t">
            <a:spAutoFit/>
          </a:bodyPr>
          <a:p>
            <a:r>
              <a:rPr lang="zh-CN" altLang="en-US" noProof="1">
                <a:effectLst>
                  <a:outerShdw blurRad="38100" dist="38100" dir="2700000" algn="tl">
                    <a:srgbClr val="000000">
                      <a:alpha val="43137"/>
                    </a:srgbClr>
                  </a:outerShdw>
                </a:effectLst>
                <a:latin typeface="宋体" panose="02010600030101010101" pitchFamily="2" charset="-122"/>
                <a:ea typeface="宋体" panose="02010600030101010101" pitchFamily="2" charset="-122"/>
                <a:cs typeface="宋体" panose="02010600030101010101" pitchFamily="2" charset="-122"/>
                <a:sym typeface="+mn-ea"/>
              </a:rPr>
              <a:t>道路桥梁与渡河工程</a:t>
            </a:r>
            <a:endParaRPr lang="zh-CN" altLang="en-US" noProof="1">
              <a:effectLst>
                <a:outerShdw blurRad="38100" dist="38100" dir="2700000" algn="tl">
                  <a:srgbClr val="000000">
                    <a:alpha val="43137"/>
                  </a:srgbClr>
                </a:outerShdw>
              </a:effectLst>
              <a:latin typeface="宋体" panose="02010600030101010101" pitchFamily="2" charset="-122"/>
              <a:cs typeface="宋体" panose="02010600030101010101" pitchFamily="2" charset="-122"/>
              <a:sym typeface="+mn-ea"/>
            </a:endParaRPr>
          </a:p>
        </p:txBody>
      </p:sp>
      <p:sp>
        <p:nvSpPr>
          <p:cNvPr id="9" name="文本框 8"/>
          <p:cNvSpPr txBox="1"/>
          <p:nvPr/>
        </p:nvSpPr>
        <p:spPr>
          <a:xfrm>
            <a:off x="906463" y="3715068"/>
            <a:ext cx="995363" cy="336550"/>
          </a:xfrm>
          <a:prstGeom prst="rect">
            <a:avLst/>
          </a:prstGeom>
          <a:solidFill>
            <a:schemeClr val="accent3">
              <a:lumMod val="95000"/>
            </a:schemeClr>
          </a:solidFill>
          <a:ln w="12700" cmpd="sng">
            <a:solidFill>
              <a:schemeClr val="accent1">
                <a:shade val="50000"/>
              </a:schemeClr>
            </a:solidFill>
            <a:prstDash val="solid"/>
          </a:ln>
        </p:spPr>
        <p:txBody>
          <a:bodyPr wrap="none" rtlCol="0" anchor="t">
            <a:spAutoFit/>
          </a:bodyPr>
          <a:p>
            <a:r>
              <a:rPr lang="zh-CN" altLang="en-US" sz="1600" noProof="1">
                <a:effectLst>
                  <a:outerShdw blurRad="38100" dist="38100" dir="2700000" algn="tl">
                    <a:srgbClr val="000000">
                      <a:alpha val="43137"/>
                    </a:srgbClr>
                  </a:outerShdw>
                </a:effectLst>
                <a:latin typeface="宋体" panose="02010600030101010101" pitchFamily="2" charset="-122"/>
                <a:ea typeface="宋体" panose="02010600030101010101" pitchFamily="2" charset="-122"/>
                <a:cs typeface="宋体" panose="02010600030101010101" pitchFamily="2" charset="-122"/>
                <a:sym typeface="+mn-ea"/>
              </a:rPr>
              <a:t>地质工程</a:t>
            </a:r>
            <a:endParaRPr lang="zh-CN" altLang="en-US" sz="1600" noProof="1">
              <a:effectLst>
                <a:outerShdw blurRad="38100" dist="38100" dir="2700000" algn="tl">
                  <a:srgbClr val="000000">
                    <a:alpha val="43137"/>
                  </a:srgbClr>
                </a:outerShdw>
              </a:effectLst>
              <a:latin typeface="宋体" panose="02010600030101010101" pitchFamily="2" charset="-122"/>
              <a:cs typeface="宋体" panose="02010600030101010101" pitchFamily="2" charset="-122"/>
              <a:sym typeface="+mn-ea"/>
            </a:endParaRPr>
          </a:p>
        </p:txBody>
      </p:sp>
      <p:sp>
        <p:nvSpPr>
          <p:cNvPr id="10" name="文本框 9"/>
          <p:cNvSpPr txBox="1"/>
          <p:nvPr/>
        </p:nvSpPr>
        <p:spPr>
          <a:xfrm>
            <a:off x="6444298" y="3536315"/>
            <a:ext cx="2436813" cy="398780"/>
          </a:xfrm>
          <a:prstGeom prst="rect">
            <a:avLst/>
          </a:prstGeom>
          <a:solidFill>
            <a:schemeClr val="accent3">
              <a:lumMod val="95000"/>
            </a:schemeClr>
          </a:solidFill>
          <a:ln w="12700" cmpd="sng">
            <a:solidFill>
              <a:schemeClr val="accent1">
                <a:shade val="50000"/>
              </a:schemeClr>
            </a:solidFill>
            <a:prstDash val="solid"/>
          </a:ln>
        </p:spPr>
        <p:txBody>
          <a:bodyPr wrap="square" rtlCol="0" anchor="t">
            <a:spAutoFit/>
          </a:bodyPr>
          <a:p>
            <a:pPr algn="ctr"/>
            <a:r>
              <a:rPr lang="zh-CN" altLang="en-US" sz="2000" noProof="1">
                <a:effectLst>
                  <a:outerShdw blurRad="38100" dist="38100" dir="2700000" algn="tl">
                    <a:srgbClr val="000000">
                      <a:alpha val="43137"/>
                    </a:srgbClr>
                  </a:outerShdw>
                </a:effectLst>
                <a:latin typeface="Verdana" panose="020B0604030504040204" pitchFamily="34" charset="0"/>
                <a:ea typeface="宋体" panose="02010600030101010101" pitchFamily="2" charset="-122"/>
                <a:cs typeface="+mn-cs"/>
              </a:rPr>
              <a:t>城市地下空间工程</a:t>
            </a:r>
            <a:endParaRPr lang="zh-CN" altLang="en-US" sz="2000" noProof="1">
              <a:effectLst>
                <a:outerShdw blurRad="38100" dist="38100" dir="2700000" algn="tl">
                  <a:srgbClr val="000000">
                    <a:alpha val="43137"/>
                  </a:srgbClr>
                </a:outerShdw>
              </a:effectLst>
              <a:latin typeface="Verdana" panose="020B0604030504040204" pitchFamily="34" charset="0"/>
              <a:ea typeface="宋体" panose="02010600030101010101" pitchFamily="2" charset="-122"/>
              <a:cs typeface="+mn-cs"/>
            </a:endParaRPr>
          </a:p>
        </p:txBody>
      </p:sp>
      <p:sp>
        <p:nvSpPr>
          <p:cNvPr id="11" name="文本框 33"/>
          <p:cNvSpPr txBox="1"/>
          <p:nvPr/>
        </p:nvSpPr>
        <p:spPr>
          <a:xfrm>
            <a:off x="3200083" y="5085080"/>
            <a:ext cx="2643187" cy="245110"/>
          </a:xfrm>
          <a:prstGeom prst="rect">
            <a:avLst/>
          </a:prstGeom>
          <a:noFill/>
          <a:ln w="12700">
            <a:noFill/>
          </a:ln>
        </p:spPr>
        <p:txBody>
          <a:bodyPr anchor="t" anchorCtr="0">
            <a:spAutoFit/>
          </a:bodyPr>
          <a:p>
            <a:pPr algn="ctr"/>
            <a:r>
              <a:rPr lang="zh-CN" altLang="en-US" sz="1000">
                <a:latin typeface="宋体" panose="02010600030101010101" pitchFamily="2" charset="-122"/>
                <a:ea typeface="宋体" panose="02010600030101010101" pitchFamily="2" charset="-122"/>
              </a:rPr>
              <a:t>安徽省重点建设专业</a:t>
            </a:r>
            <a:endParaRPr lang="zh-CN" altLang="en-US" sz="1000">
              <a:latin typeface="宋体" panose="02010600030101010101" pitchFamily="2" charset="-122"/>
              <a:ea typeface="宋体" panose="02010600030101010101" pitchFamily="2" charset="-122"/>
            </a:endParaRPr>
          </a:p>
        </p:txBody>
      </p:sp>
      <p:sp>
        <p:nvSpPr>
          <p:cNvPr id="12" name="文本框 34"/>
          <p:cNvSpPr txBox="1"/>
          <p:nvPr/>
        </p:nvSpPr>
        <p:spPr>
          <a:xfrm>
            <a:off x="3124200" y="4847273"/>
            <a:ext cx="2751138" cy="276225"/>
          </a:xfrm>
          <a:prstGeom prst="rect">
            <a:avLst/>
          </a:prstGeom>
          <a:noFill/>
          <a:ln w="12700">
            <a:noFill/>
          </a:ln>
        </p:spPr>
        <p:txBody>
          <a:bodyPr anchor="t" anchorCtr="0">
            <a:spAutoFit/>
          </a:bodyPr>
          <a:p>
            <a:pPr algn="ctr"/>
            <a:r>
              <a:rPr lang="zh-CN" altLang="en-US" sz="1200">
                <a:latin typeface="宋体" panose="02010600030101010101" pitchFamily="2" charset="-122"/>
                <a:ea typeface="宋体" panose="02010600030101010101" pitchFamily="2" charset="-122"/>
              </a:rPr>
              <a:t>安徽省教改示范专业</a:t>
            </a:r>
            <a:endParaRPr lang="zh-CN" altLang="en-US">
              <a:latin typeface="Verdana" panose="020B0604030504040204" pitchFamily="34" charset="0"/>
              <a:ea typeface="宋体" panose="02010600030101010101" pitchFamily="2" charset="-122"/>
            </a:endParaRPr>
          </a:p>
        </p:txBody>
      </p:sp>
      <p:sp>
        <p:nvSpPr>
          <p:cNvPr id="13" name="文本框 12"/>
          <p:cNvSpPr txBox="1"/>
          <p:nvPr/>
        </p:nvSpPr>
        <p:spPr>
          <a:xfrm>
            <a:off x="6034088" y="4333240"/>
            <a:ext cx="995363" cy="336550"/>
          </a:xfrm>
          <a:prstGeom prst="rect">
            <a:avLst/>
          </a:prstGeom>
          <a:solidFill>
            <a:schemeClr val="accent3">
              <a:lumMod val="95000"/>
            </a:schemeClr>
          </a:solidFill>
          <a:ln w="12700">
            <a:solidFill>
              <a:schemeClr val="accent1"/>
            </a:solidFill>
          </a:ln>
        </p:spPr>
        <p:txBody>
          <a:bodyPr wrap="none" rtlCol="0" anchor="t">
            <a:spAutoFit/>
          </a:bodyPr>
          <a:p>
            <a:r>
              <a:rPr lang="zh-CN" altLang="en-US" sz="1600" noProof="1">
                <a:effectLst>
                  <a:outerShdw blurRad="38100" dist="38100" dir="2700000" algn="tl">
                    <a:srgbClr val="000000">
                      <a:alpha val="43137"/>
                    </a:srgbClr>
                  </a:outerShdw>
                </a:effectLst>
                <a:latin typeface="宋体" panose="02010600030101010101" pitchFamily="2" charset="-122"/>
                <a:ea typeface="宋体" panose="02010600030101010101" pitchFamily="2" charset="-122"/>
                <a:cs typeface="宋体" panose="02010600030101010101" pitchFamily="2" charset="-122"/>
                <a:sym typeface="+mn-ea"/>
              </a:rPr>
              <a:t>测绘工程</a:t>
            </a:r>
            <a:endParaRPr lang="zh-CN" altLang="en-US" sz="1600" noProof="1">
              <a:effectLst>
                <a:outerShdw blurRad="38100" dist="38100" dir="2700000" algn="tl">
                  <a:srgbClr val="000000">
                    <a:alpha val="43137"/>
                  </a:srgbClr>
                </a:outerShdw>
              </a:effectLst>
              <a:latin typeface="宋体" panose="02010600030101010101" pitchFamily="2" charset="-122"/>
              <a:cs typeface="宋体" panose="02010600030101010101" pitchFamily="2" charset="-122"/>
              <a:sym typeface="+mn-ea"/>
            </a:endParaRPr>
          </a:p>
        </p:txBody>
      </p:sp>
      <p:sp>
        <p:nvSpPr>
          <p:cNvPr id="14" name="文本框 36"/>
          <p:cNvSpPr txBox="1"/>
          <p:nvPr/>
        </p:nvSpPr>
        <p:spPr>
          <a:xfrm>
            <a:off x="3009900" y="3829685"/>
            <a:ext cx="2944813" cy="274638"/>
          </a:xfrm>
          <a:prstGeom prst="rect">
            <a:avLst/>
          </a:prstGeom>
          <a:noFill/>
          <a:ln w="12700">
            <a:noFill/>
          </a:ln>
        </p:spPr>
        <p:txBody>
          <a:bodyPr anchor="t" anchorCtr="0">
            <a:spAutoFit/>
          </a:bodyPr>
          <a:p>
            <a:pPr algn="ctr"/>
            <a:r>
              <a:rPr lang="zh-CN" altLang="en-US" sz="1200" b="1">
                <a:latin typeface="宋体" panose="02010600030101010101" pitchFamily="2" charset="-122"/>
                <a:ea typeface="宋体" panose="02010600030101010101" pitchFamily="2" charset="-122"/>
              </a:rPr>
              <a:t>国家特色专业建设点</a:t>
            </a:r>
            <a:endParaRPr lang="zh-CN" altLang="en-US" sz="1200" b="1">
              <a:latin typeface="宋体" panose="02010600030101010101" pitchFamily="2" charset="-122"/>
              <a:ea typeface="宋体" panose="02010600030101010101" pitchFamily="2" charset="-122"/>
            </a:endParaRPr>
          </a:p>
        </p:txBody>
      </p:sp>
      <p:sp>
        <p:nvSpPr>
          <p:cNvPr id="15" name="文本框 37"/>
          <p:cNvSpPr txBox="1"/>
          <p:nvPr/>
        </p:nvSpPr>
        <p:spPr>
          <a:xfrm>
            <a:off x="1960563" y="4440873"/>
            <a:ext cx="5080000" cy="460375"/>
          </a:xfrm>
          <a:prstGeom prst="rect">
            <a:avLst/>
          </a:prstGeom>
          <a:noFill/>
          <a:ln w="12700">
            <a:noFill/>
          </a:ln>
        </p:spPr>
        <p:txBody>
          <a:bodyPr anchor="t" anchorCtr="0">
            <a:spAutoFit/>
          </a:bodyPr>
          <a:p>
            <a:pPr algn="ctr"/>
            <a:r>
              <a:rPr lang="zh-CN" altLang="en-US" sz="1200" b="1">
                <a:latin typeface="宋体" panose="02010600030101010101" pitchFamily="2" charset="-122"/>
                <a:ea typeface="宋体" panose="02010600030101010101" pitchFamily="2" charset="-122"/>
              </a:rPr>
              <a:t>教育部第二批卓越工程师教</a:t>
            </a:r>
            <a:endParaRPr lang="zh-CN" altLang="en-US" sz="1200" b="1">
              <a:latin typeface="宋体" panose="02010600030101010101" pitchFamily="2" charset="-122"/>
              <a:ea typeface="宋体" panose="02010600030101010101" pitchFamily="2" charset="-122"/>
            </a:endParaRPr>
          </a:p>
          <a:p>
            <a:pPr algn="ctr"/>
            <a:r>
              <a:rPr lang="zh-CN" altLang="en-US" sz="1200" b="1">
                <a:latin typeface="宋体" panose="02010600030101010101" pitchFamily="2" charset="-122"/>
                <a:ea typeface="宋体" panose="02010600030101010101" pitchFamily="2" charset="-122"/>
              </a:rPr>
              <a:t>育培养计划试点专业</a:t>
            </a:r>
            <a:endParaRPr lang="zh-CN" altLang="en-US" b="1">
              <a:latin typeface="Verdana" panose="020B0604030504040204" pitchFamily="34" charset="0"/>
              <a:ea typeface="宋体" panose="02010600030101010101" pitchFamily="2" charset="-122"/>
            </a:endParaRPr>
          </a:p>
        </p:txBody>
      </p:sp>
      <p:sp>
        <p:nvSpPr>
          <p:cNvPr id="16" name="文本框 15"/>
          <p:cNvSpPr txBox="1"/>
          <p:nvPr/>
        </p:nvSpPr>
        <p:spPr>
          <a:xfrm>
            <a:off x="6083618" y="2564765"/>
            <a:ext cx="2436813" cy="521970"/>
          </a:xfrm>
          <a:prstGeom prst="rect">
            <a:avLst/>
          </a:prstGeom>
          <a:solidFill>
            <a:schemeClr val="accent3">
              <a:lumMod val="95000"/>
            </a:schemeClr>
          </a:solidFill>
          <a:ln w="12700" cmpd="sng">
            <a:solidFill>
              <a:schemeClr val="accent1">
                <a:shade val="50000"/>
              </a:schemeClr>
            </a:solidFill>
            <a:prstDash val="solid"/>
          </a:ln>
        </p:spPr>
        <p:txBody>
          <a:bodyPr wrap="square" rtlCol="0" anchor="t">
            <a:spAutoFit/>
          </a:bodyPr>
          <a:p>
            <a:pPr algn="ctr"/>
            <a:r>
              <a:rPr sz="2800" noProof="0" dirty="0" smtClean="0">
                <a:ln>
                  <a:noFill/>
                </a:ln>
                <a:solidFill>
                  <a:srgbClr val="2E1BE3"/>
                </a:solidFill>
                <a:effectLst>
                  <a:outerShdw blurRad="38100" dist="38100" dir="2700000" algn="tl">
                    <a:srgbClr val="000000">
                      <a:alpha val="43137"/>
                    </a:srgbClr>
                  </a:outerShdw>
                </a:effectLst>
                <a:uLnTx/>
                <a:uFillTx/>
                <a:latin typeface="Times New Roman" panose="02020603050405020304" pitchFamily="18" charset="0"/>
                <a:sym typeface="+mn-ea"/>
              </a:rPr>
              <a:t>水利水电工程</a:t>
            </a:r>
            <a:endParaRPr lang="zh-CN" altLang="en-US" sz="2800" noProof="0" dirty="0" smtClean="0">
              <a:ln>
                <a:noFill/>
              </a:ln>
              <a:solidFill>
                <a:srgbClr val="2E1BE3"/>
              </a:solidFill>
              <a:effectLst>
                <a:outerShdw blurRad="38100" dist="38100" dir="2700000" algn="tl">
                  <a:srgbClr val="000000">
                    <a:alpha val="43137"/>
                  </a:srgbClr>
                </a:outerShdw>
              </a:effectLst>
              <a:uLnTx/>
              <a:uFillTx/>
              <a:latin typeface="Times New Roman" panose="02020603050405020304" pitchFamily="18" charset="0"/>
              <a:sym typeface="+mn-ea"/>
            </a:endParaRPr>
          </a:p>
        </p:txBody>
      </p:sp>
      <p:sp>
        <p:nvSpPr>
          <p:cNvPr id="6151" name="矩形 6150"/>
          <p:cNvSpPr/>
          <p:nvPr/>
        </p:nvSpPr>
        <p:spPr>
          <a:xfrm>
            <a:off x="611188" y="1414145"/>
            <a:ext cx="1283970" cy="368300"/>
          </a:xfrm>
          <a:prstGeom prst="rect">
            <a:avLst/>
          </a:prstGeom>
          <a:noFill/>
          <a:ln w="9525">
            <a:noFill/>
          </a:ln>
        </p:spPr>
        <p:txBody>
          <a:bodyPr wrap="none" anchor="t">
            <a:spAutoFit/>
          </a:bodyPr>
          <a:p>
            <a:pPr lvl="0" fontAlgn="base">
              <a:buClrTx/>
              <a:buFont typeface="Wingdings" panose="05000000000000000000" pitchFamily="2" charset="2"/>
              <a:buChar char="Ø"/>
            </a:pPr>
            <a:r>
              <a:rPr lang="zh-CN" altLang="en-US" sz="1800" b="1" strike="noStrike" noProof="1" dirty="0">
                <a:solidFill>
                  <a:srgbClr val="CC0000"/>
                </a:solidFill>
                <a:effectLst>
                  <a:outerShdw blurRad="38100" dist="38100" dir="2700000">
                    <a:srgbClr val="000000"/>
                  </a:outerShdw>
                </a:effectLst>
                <a:latin typeface="Arial" panose="020B0604020202020204" pitchFamily="34" charset="0"/>
                <a:ea typeface="宋体" panose="02010600030101010101" pitchFamily="2" charset="-122"/>
              </a:rPr>
              <a:t>现有专业</a:t>
            </a:r>
            <a:endParaRPr lang="zh-CN" altLang="en-US" sz="1800" b="1" strike="noStrike" noProof="1" dirty="0">
              <a:solidFill>
                <a:srgbClr val="CC0000"/>
              </a:solidFill>
              <a:effectLst>
                <a:outerShdw blurRad="38100" dist="38100" dir="2700000">
                  <a:srgbClr val="000000"/>
                </a:outerShdw>
              </a:effectLst>
              <a:latin typeface="Arial" panose="020B0604020202020204" pitchFamily="34" charset="0"/>
              <a:ea typeface="宋体" panose="02010600030101010101" pitchFamily="2" charset="-122"/>
            </a:endParaRPr>
          </a:p>
        </p:txBody>
      </p:sp>
      <p:sp>
        <p:nvSpPr>
          <p:cNvPr id="17" name="文本框 37"/>
          <p:cNvSpPr txBox="1"/>
          <p:nvPr/>
        </p:nvSpPr>
        <p:spPr>
          <a:xfrm>
            <a:off x="1978978" y="4021773"/>
            <a:ext cx="5080000" cy="460375"/>
          </a:xfrm>
          <a:prstGeom prst="rect">
            <a:avLst/>
          </a:prstGeom>
          <a:noFill/>
          <a:ln w="12700">
            <a:noFill/>
          </a:ln>
        </p:spPr>
        <p:txBody>
          <a:bodyPr anchor="t" anchorCtr="0">
            <a:spAutoFit/>
          </a:bodyPr>
          <a:p>
            <a:pPr algn="ctr"/>
            <a:r>
              <a:rPr lang="zh-CN" altLang="en-US" sz="1200">
                <a:latin typeface="宋体" panose="02010600030101010101" pitchFamily="2" charset="-122"/>
                <a:ea typeface="宋体" panose="02010600030101010101" pitchFamily="2" charset="-122"/>
              </a:rPr>
              <a:t>全国高等教育土木工程专业评估</a:t>
            </a:r>
            <a:endParaRPr lang="zh-CN" altLang="en-US" sz="1200">
              <a:latin typeface="宋体" panose="02010600030101010101" pitchFamily="2" charset="-122"/>
              <a:ea typeface="宋体" panose="02010600030101010101" pitchFamily="2" charset="-122"/>
            </a:endParaRPr>
          </a:p>
          <a:p>
            <a:pPr algn="ctr"/>
            <a:r>
              <a:rPr lang="zh-CN" altLang="en-US" sz="1200">
                <a:latin typeface="宋体" panose="02010600030101010101" pitchFamily="2" charset="-122"/>
                <a:ea typeface="宋体" panose="02010600030101010101" pitchFamily="2" charset="-122"/>
              </a:rPr>
              <a:t>全国工程教育专业认证</a:t>
            </a:r>
            <a:endParaRPr lang="zh-CN" altLang="en-US" sz="1200">
              <a:latin typeface="宋体" panose="02010600030101010101" pitchFamily="2" charset="-122"/>
              <a:ea typeface="宋体" panose="02010600030101010101" pitchFamily="2" charset="-12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6" name="矩形 6145"/>
          <p:cNvSpPr/>
          <p:nvPr/>
        </p:nvSpPr>
        <p:spPr>
          <a:xfrm>
            <a:off x="612775" y="552450"/>
            <a:ext cx="6048375" cy="639763"/>
          </a:xfrm>
          <a:prstGeom prst="rect">
            <a:avLst/>
          </a:prstGeom>
          <a:noFill/>
          <a:ln w="9525">
            <a:noFill/>
            <a:miter/>
          </a:ln>
        </p:spPr>
        <p:txBody>
          <a:bodyPr anchor="b"/>
          <a:p>
            <a:pPr fontAlgn="base"/>
            <a:r>
              <a:rPr lang="zh-CN" altLang="en-US" sz="2800" b="1" strike="noStrike" noProof="1" dirty="0">
                <a:effectLst>
                  <a:outerShdw blurRad="38100" dist="38100" dir="2700000">
                    <a:srgbClr val="FFFFFF"/>
                  </a:outerShdw>
                </a:effectLst>
                <a:latin typeface="Arial" panose="020B0604020202020204" pitchFamily="34" charset="0"/>
                <a:ea typeface="楷体_GB2312" pitchFamily="1" charset="-122"/>
                <a:cs typeface="+mn-cs"/>
              </a:rPr>
              <a:t>（一）学院</a:t>
            </a:r>
            <a:r>
              <a:rPr lang="zh-CN" altLang="en-US" sz="2800" b="1" strike="noStrike" noProof="1" dirty="0">
                <a:solidFill>
                  <a:schemeClr val="accent6"/>
                </a:solidFill>
                <a:effectLst>
                  <a:outerShdw blurRad="38100" dist="38100" dir="2700000">
                    <a:srgbClr val="FFFFFF"/>
                  </a:outerShdw>
                </a:effectLst>
                <a:latin typeface="黑体" panose="02010609060101010101" pitchFamily="49" charset="-122"/>
                <a:ea typeface="黑体" panose="02010609060101010101" pitchFamily="49" charset="-122"/>
                <a:cs typeface="+mn-cs"/>
              </a:rPr>
              <a:t>概况</a:t>
            </a:r>
            <a:endParaRPr lang="zh-CN" altLang="en-US" sz="2800" b="1" strike="noStrike" noProof="1" dirty="0">
              <a:solidFill>
                <a:schemeClr val="accent6"/>
              </a:solidFill>
              <a:effectLst>
                <a:outerShdw blurRad="38100" dist="38100" dir="2700000">
                  <a:srgbClr val="FFFFFF"/>
                </a:outerShdw>
              </a:effectLst>
              <a:latin typeface="Arial" panose="020B0604020202020204" pitchFamily="34" charset="0"/>
              <a:ea typeface="楷体_GB2312" pitchFamily="1" charset="-122"/>
              <a:cs typeface="+mn-cs"/>
            </a:endParaRPr>
          </a:p>
        </p:txBody>
      </p:sp>
      <p:sp>
        <p:nvSpPr>
          <p:cNvPr id="2" name="Text Box 19"/>
          <p:cNvSpPr txBox="1">
            <a:spLocks noChangeArrowheads="1"/>
          </p:cNvSpPr>
          <p:nvPr/>
        </p:nvSpPr>
        <p:spPr bwMode="auto">
          <a:xfrm>
            <a:off x="323215" y="2421255"/>
            <a:ext cx="379730" cy="1551940"/>
          </a:xfrm>
          <a:prstGeom prst="rect">
            <a:avLst/>
          </a:prstGeom>
        </p:spPr>
        <p:style>
          <a:lnRef idx="2">
            <a:schemeClr val="accent1"/>
          </a:lnRef>
          <a:fillRef idx="1">
            <a:schemeClr val="lt1"/>
          </a:fillRef>
          <a:effectRef idx="0">
            <a:schemeClr val="accent1"/>
          </a:effectRef>
          <a:fontRef idx="minor">
            <a:schemeClr val="dk1"/>
          </a:fontRef>
        </p:style>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800" b="1" i="0" u="none" strike="noStrike" kern="1200" cap="none" spc="0" normalizeH="0" baseline="0" noProof="0" dirty="0" smtClean="0">
                <a:ln>
                  <a:noFill/>
                </a:ln>
                <a:solidFill>
                  <a:srgbClr val="FF0000"/>
                </a:solidFill>
                <a:effectLst>
                  <a:outerShdw blurRad="38100" dist="38100" dir="2700000" algn="tl">
                    <a:srgbClr val="C0C0C0"/>
                  </a:outerShdw>
                </a:effectLst>
                <a:uLnTx/>
                <a:uFillTx/>
                <a:latin typeface="Calibri" panose="020F0502020204030204" pitchFamily="34" charset="0"/>
                <a:ea typeface="黑体" panose="02010609060101010101" pitchFamily="49" charset="-122"/>
                <a:cs typeface="+mn-cs"/>
              </a:rPr>
              <a:t>专业建设</a:t>
            </a:r>
            <a:endParaRPr kumimoji="0" lang="zh-CN" altLang="en-US" sz="1800" b="1" i="0" u="none" strike="noStrike" kern="1200" cap="none" spc="0" normalizeH="0" baseline="0" noProof="0" dirty="0" smtClean="0">
              <a:ln>
                <a:noFill/>
              </a:ln>
              <a:solidFill>
                <a:srgbClr val="FF0000"/>
              </a:solidFill>
              <a:effectLst>
                <a:outerShdw blurRad="38100" dist="38100" dir="2700000" algn="tl">
                  <a:srgbClr val="C0C0C0"/>
                </a:outerShdw>
              </a:effectLst>
              <a:uLnTx/>
              <a:uFillTx/>
              <a:latin typeface="Calibri" panose="020F0502020204030204" pitchFamily="34" charset="0"/>
              <a:ea typeface="黑体" panose="02010609060101010101" pitchFamily="49" charset="-122"/>
              <a:cs typeface="+mn-cs"/>
            </a:endParaRPr>
          </a:p>
        </p:txBody>
      </p:sp>
      <p:sp>
        <p:nvSpPr>
          <p:cNvPr id="101" name="文本框 100"/>
          <p:cNvSpPr txBox="1"/>
          <p:nvPr/>
        </p:nvSpPr>
        <p:spPr>
          <a:xfrm>
            <a:off x="756285" y="1846580"/>
            <a:ext cx="4370070" cy="3538220"/>
          </a:xfrm>
          <a:prstGeom prst="rect">
            <a:avLst/>
          </a:prstGeom>
          <a:noFill/>
          <a:ln w="9525">
            <a:noFill/>
          </a:ln>
        </p:spPr>
        <p:txBody>
          <a:bodyPr wrap="square">
            <a:spAutoFit/>
          </a:bodyPr>
          <a:p>
            <a:pPr marL="285750" indent="-285750" algn="just">
              <a:buClr>
                <a:srgbClr val="CC0000"/>
              </a:buClr>
              <a:buFont typeface="Wingdings" panose="05000000000000000000" charset="0"/>
              <a:buChar char="Ø"/>
            </a:pPr>
            <a:r>
              <a:rPr sz="1600" noProof="0" dirty="0" smtClean="0">
                <a:ln>
                  <a:noFill/>
                </a:ln>
                <a:effectLst>
                  <a:outerShdw blurRad="38100" dist="38100" dir="2700000" algn="tl">
                    <a:srgbClr val="000000">
                      <a:alpha val="43137"/>
                    </a:srgbClr>
                  </a:outerShdw>
                </a:effectLst>
                <a:uLnTx/>
                <a:uFillTx/>
                <a:latin typeface="Times New Roman" panose="02020603050405020304" pitchFamily="18" charset="0"/>
                <a:ea typeface="宋体" panose="02010600030101010101" pitchFamily="2" charset="-122"/>
              </a:rPr>
              <a:t>拥有土木工程、安全科学与工程以及测绘科学与技术一级学科学术型硕士学位授权点，土木水利工程以及交通运输专业专业型硕士学位授权点。</a:t>
            </a:r>
            <a:endParaRPr sz="1600" noProof="0" dirty="0" smtClean="0">
              <a:ln>
                <a:noFill/>
              </a:ln>
              <a:effectLst>
                <a:outerShdw blurRad="38100" dist="38100" dir="2700000" algn="tl">
                  <a:srgbClr val="000000">
                    <a:alpha val="43137"/>
                  </a:srgbClr>
                </a:outerShdw>
              </a:effectLst>
              <a:uLnTx/>
              <a:uFillTx/>
              <a:latin typeface="Times New Roman" panose="02020603050405020304" pitchFamily="18" charset="0"/>
              <a:ea typeface="宋体" panose="02010600030101010101" pitchFamily="2" charset="-122"/>
            </a:endParaRPr>
          </a:p>
          <a:p>
            <a:pPr marL="285750" indent="-285750" algn="just">
              <a:buClr>
                <a:srgbClr val="CC0000"/>
              </a:buClr>
              <a:buFont typeface="Wingdings" panose="05000000000000000000" charset="0"/>
              <a:buChar char="Ø"/>
            </a:pPr>
            <a:endParaRPr sz="1600" noProof="0" dirty="0" smtClean="0">
              <a:ln>
                <a:noFill/>
              </a:ln>
              <a:effectLst>
                <a:outerShdw blurRad="38100" dist="38100" dir="2700000" algn="tl">
                  <a:srgbClr val="000000">
                    <a:alpha val="43137"/>
                  </a:srgbClr>
                </a:outerShdw>
              </a:effectLst>
              <a:uLnTx/>
              <a:uFillTx/>
              <a:latin typeface="Times New Roman" panose="02020603050405020304" pitchFamily="18" charset="0"/>
              <a:ea typeface="宋体" panose="02010600030101010101" pitchFamily="2" charset="-122"/>
            </a:endParaRPr>
          </a:p>
          <a:p>
            <a:pPr marL="285750" indent="-285750" algn="just">
              <a:buClr>
                <a:srgbClr val="CC0000"/>
              </a:buClr>
              <a:buFont typeface="Wingdings" panose="05000000000000000000" charset="0"/>
              <a:buChar char="Ø"/>
            </a:pPr>
            <a:r>
              <a:rPr sz="1600" noProof="0" dirty="0" smtClean="0">
                <a:ln>
                  <a:noFill/>
                </a:ln>
                <a:effectLst>
                  <a:outerShdw blurRad="38100" dist="38100" dir="2700000" algn="tl">
                    <a:srgbClr val="000000">
                      <a:alpha val="43137"/>
                    </a:srgbClr>
                  </a:outerShdw>
                </a:effectLst>
                <a:uLnTx/>
                <a:uFillTx/>
                <a:latin typeface="Times New Roman" panose="02020603050405020304" pitchFamily="18" charset="0"/>
                <a:ea typeface="宋体" panose="02010600030101010101" pitchFamily="2" charset="-122"/>
              </a:rPr>
              <a:t>土木工程学科2009年被列为安徽省博士学位授予权立项建设学科，2017年被安徽省教育厅、财政厅列为省属公办普通本科高校国内一流学科（B类）</a:t>
            </a:r>
            <a:r>
              <a:rPr lang="zh-CN" sz="1600" noProof="0" dirty="0" smtClean="0">
                <a:ln>
                  <a:noFill/>
                </a:ln>
                <a:effectLst>
                  <a:outerShdw blurRad="38100" dist="38100" dir="2700000" algn="tl">
                    <a:srgbClr val="000000">
                      <a:alpha val="43137"/>
                    </a:srgbClr>
                  </a:outerShdw>
                </a:effectLst>
                <a:uLnTx/>
                <a:uFillTx/>
                <a:latin typeface="Times New Roman" panose="02020603050405020304" pitchFamily="18" charset="0"/>
                <a:ea typeface="宋体" panose="02010600030101010101" pitchFamily="2" charset="-122"/>
              </a:rPr>
              <a:t>。</a:t>
            </a:r>
            <a:endParaRPr lang="zh-CN" sz="1600" noProof="0" dirty="0" smtClean="0">
              <a:ln>
                <a:noFill/>
              </a:ln>
              <a:effectLst>
                <a:outerShdw blurRad="38100" dist="38100" dir="2700000" algn="tl">
                  <a:srgbClr val="000000">
                    <a:alpha val="43137"/>
                  </a:srgbClr>
                </a:outerShdw>
              </a:effectLst>
              <a:uLnTx/>
              <a:uFillTx/>
              <a:latin typeface="Times New Roman" panose="02020603050405020304" pitchFamily="18" charset="0"/>
              <a:ea typeface="宋体" panose="02010600030101010101" pitchFamily="2" charset="-122"/>
            </a:endParaRPr>
          </a:p>
          <a:p>
            <a:pPr algn="just">
              <a:buClr>
                <a:srgbClr val="CC0000"/>
              </a:buClr>
              <a:buFont typeface="Wingdings" panose="05000000000000000000" charset="0"/>
            </a:pPr>
            <a:endParaRPr lang="zh-CN" sz="1600" noProof="0" dirty="0" smtClean="0">
              <a:ln>
                <a:noFill/>
              </a:ln>
              <a:effectLst>
                <a:outerShdw blurRad="38100" dist="38100" dir="2700000" algn="tl">
                  <a:srgbClr val="000000">
                    <a:alpha val="43137"/>
                  </a:srgbClr>
                </a:outerShdw>
              </a:effectLst>
              <a:uLnTx/>
              <a:uFillTx/>
              <a:latin typeface="Times New Roman" panose="02020603050405020304" pitchFamily="18" charset="0"/>
              <a:ea typeface="宋体" panose="02010600030101010101" pitchFamily="2" charset="-122"/>
            </a:endParaRPr>
          </a:p>
          <a:p>
            <a:pPr marL="285750" indent="-285750" algn="just">
              <a:buClr>
                <a:srgbClr val="CC0000"/>
              </a:buClr>
              <a:buFont typeface="Wingdings" panose="05000000000000000000" charset="0"/>
              <a:buChar char="Ø"/>
            </a:pPr>
            <a:r>
              <a:rPr sz="1600" noProof="0" dirty="0" smtClean="0">
                <a:ln>
                  <a:noFill/>
                </a:ln>
                <a:effectLst>
                  <a:outerShdw blurRad="38100" dist="38100" dir="2700000" algn="tl">
                    <a:srgbClr val="000000">
                      <a:alpha val="43137"/>
                    </a:srgbClr>
                  </a:outerShdw>
                </a:effectLst>
                <a:uLnTx/>
                <a:uFillTx/>
                <a:latin typeface="Times New Roman" panose="02020603050405020304" pitchFamily="18" charset="0"/>
                <a:ea typeface="宋体" panose="02010600030101010101" pitchFamily="2" charset="-122"/>
              </a:rPr>
              <a:t>结构工程、防灾减灾工程及防护工程分别于2008年、2012年被列为安徽省重点学科，第四轮学科评估为C+档次，2020年度获批博士学位授权点。</a:t>
            </a:r>
            <a:endParaRPr sz="1600" noProof="0" dirty="0" smtClean="0">
              <a:ln>
                <a:noFill/>
              </a:ln>
              <a:effectLst>
                <a:outerShdw blurRad="38100" dist="38100" dir="2700000" algn="tl">
                  <a:srgbClr val="000000">
                    <a:alpha val="43137"/>
                  </a:srgbClr>
                </a:outerShdw>
              </a:effectLst>
              <a:uLnTx/>
              <a:uFillTx/>
              <a:latin typeface="Times New Roman" panose="02020603050405020304" pitchFamily="18" charset="0"/>
              <a:ea typeface="宋体" panose="02010600030101010101" pitchFamily="2" charset="-122"/>
            </a:endParaRPr>
          </a:p>
        </p:txBody>
      </p:sp>
      <p:pic>
        <p:nvPicPr>
          <p:cNvPr id="5" name="图片 4"/>
          <p:cNvPicPr>
            <a:picLocks noChangeAspect="1"/>
          </p:cNvPicPr>
          <p:nvPr/>
        </p:nvPicPr>
        <p:blipFill>
          <a:blip r:embed="rId1"/>
          <a:srcRect r="29890" b="2056"/>
          <a:stretch>
            <a:fillRect/>
          </a:stretch>
        </p:blipFill>
        <p:spPr>
          <a:xfrm>
            <a:off x="5652135" y="1933575"/>
            <a:ext cx="2703830" cy="3912235"/>
          </a:xfrm>
          <a:prstGeom prst="rect">
            <a:avLst/>
          </a:prstGeom>
        </p:spPr>
      </p:pic>
      <p:pic>
        <p:nvPicPr>
          <p:cNvPr id="4" name="图片 3"/>
          <p:cNvPicPr>
            <a:picLocks noChangeAspect="1"/>
          </p:cNvPicPr>
          <p:nvPr/>
        </p:nvPicPr>
        <p:blipFill>
          <a:blip r:embed="rId2"/>
          <a:srcRect t="6492"/>
          <a:stretch>
            <a:fillRect/>
          </a:stretch>
        </p:blipFill>
        <p:spPr>
          <a:xfrm>
            <a:off x="5257800" y="1344930"/>
            <a:ext cx="3165475" cy="3703955"/>
          </a:xfrm>
          <a:prstGeom prst="rect">
            <a:avLst/>
          </a:prstGeom>
        </p:spPr>
      </p:pic>
      <p:sp>
        <p:nvSpPr>
          <p:cNvPr id="6" name="圆角矩形 5"/>
          <p:cNvSpPr/>
          <p:nvPr/>
        </p:nvSpPr>
        <p:spPr>
          <a:xfrm>
            <a:off x="5436235" y="4941570"/>
            <a:ext cx="1511935" cy="287655"/>
          </a:xfrm>
          <a:prstGeom prst="roundRect">
            <a:avLst/>
          </a:prstGeom>
          <a:noFill/>
          <a:ln w="28575" cmpd="sng">
            <a:solidFill>
              <a:srgbClr val="00B0F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6" name="矩形 6145"/>
          <p:cNvSpPr/>
          <p:nvPr/>
        </p:nvSpPr>
        <p:spPr>
          <a:xfrm>
            <a:off x="612775" y="552450"/>
            <a:ext cx="6048375" cy="639763"/>
          </a:xfrm>
          <a:prstGeom prst="rect">
            <a:avLst/>
          </a:prstGeom>
          <a:noFill/>
          <a:ln w="9525">
            <a:noFill/>
            <a:miter/>
          </a:ln>
        </p:spPr>
        <p:txBody>
          <a:bodyPr anchor="b"/>
          <a:p>
            <a:pPr fontAlgn="base"/>
            <a:r>
              <a:rPr lang="zh-CN" altLang="en-US" sz="2800" b="1" strike="noStrike" noProof="1" dirty="0">
                <a:effectLst>
                  <a:outerShdw blurRad="38100" dist="38100" dir="2700000">
                    <a:srgbClr val="FFFFFF"/>
                  </a:outerShdw>
                </a:effectLst>
                <a:latin typeface="Arial" panose="020B0604020202020204" pitchFamily="34" charset="0"/>
                <a:ea typeface="楷体_GB2312" pitchFamily="1" charset="-122"/>
                <a:cs typeface="+mn-cs"/>
              </a:rPr>
              <a:t>（二）党建</a:t>
            </a:r>
            <a:r>
              <a:rPr lang="zh-CN" altLang="en-US" sz="2800" b="1" strike="noStrike" noProof="1" dirty="0">
                <a:solidFill>
                  <a:schemeClr val="accent6"/>
                </a:solidFill>
                <a:effectLst>
                  <a:outerShdw blurRad="38100" dist="38100" dir="2700000">
                    <a:srgbClr val="FFFFFF"/>
                  </a:outerShdw>
                </a:effectLst>
                <a:latin typeface="黑体" panose="02010609060101010101" pitchFamily="49" charset="-122"/>
                <a:ea typeface="黑体" panose="02010609060101010101" pitchFamily="49" charset="-122"/>
                <a:cs typeface="+mn-cs"/>
              </a:rPr>
              <a:t>工作</a:t>
            </a:r>
            <a:endParaRPr lang="zh-CN" altLang="en-US" sz="2800" b="1" strike="noStrike" noProof="1" dirty="0">
              <a:solidFill>
                <a:schemeClr val="accent6"/>
              </a:solidFill>
              <a:effectLst>
                <a:outerShdw blurRad="38100" dist="38100" dir="2700000">
                  <a:srgbClr val="FFFFFF"/>
                </a:outerShdw>
              </a:effectLst>
              <a:latin typeface="Arial" panose="020B0604020202020204" pitchFamily="34" charset="0"/>
              <a:ea typeface="楷体_GB2312" pitchFamily="1" charset="-122"/>
              <a:cs typeface="+mn-cs"/>
            </a:endParaRPr>
          </a:p>
        </p:txBody>
      </p:sp>
      <p:sp>
        <p:nvSpPr>
          <p:cNvPr id="6" name="文本框 5"/>
          <p:cNvSpPr txBox="1"/>
          <p:nvPr/>
        </p:nvSpPr>
        <p:spPr>
          <a:xfrm>
            <a:off x="1187450" y="3140075"/>
            <a:ext cx="6112510" cy="1938020"/>
          </a:xfrm>
          <a:prstGeom prst="rect">
            <a:avLst/>
          </a:prstGeom>
          <a:noFill/>
          <a:ln w="9525">
            <a:noFill/>
          </a:ln>
        </p:spPr>
        <p:txBody>
          <a:bodyPr wrap="square">
            <a:spAutoFit/>
          </a:bodyPr>
          <a:p>
            <a:pPr marL="285750" indent="-285750">
              <a:lnSpc>
                <a:spcPct val="150000"/>
              </a:lnSpc>
              <a:buFont typeface="Wingdings" panose="05000000000000000000" charset="0"/>
              <a:buChar char="Ø"/>
            </a:pPr>
            <a:r>
              <a:rPr lang="zh-CN" altLang="en-US" sz="2000" b="1" dirty="0">
                <a:solidFill>
                  <a:srgbClr val="CC0000"/>
                </a:solidFill>
                <a:effectLst>
                  <a:outerShdw blurRad="38100" dist="38100" dir="2700000">
                    <a:srgbClr val="000000"/>
                  </a:outerShdw>
                </a:effectLst>
                <a:ea typeface="宋体" panose="02010600030101010101" pitchFamily="2" charset="-122"/>
              </a:rPr>
              <a:t>“一”</a:t>
            </a:r>
            <a:r>
              <a:rPr lang="en-US" altLang="zh-CN" sz="2000" b="1" dirty="0">
                <a:solidFill>
                  <a:srgbClr val="CC0000"/>
                </a:solidFill>
                <a:effectLst>
                  <a:outerShdw blurRad="38100" dist="38100" dir="2700000">
                    <a:srgbClr val="000000"/>
                  </a:outerShdw>
                </a:effectLst>
                <a:ea typeface="宋体" panose="02010600030101010101" pitchFamily="2" charset="-122"/>
              </a:rPr>
              <a:t>: </a:t>
            </a:r>
            <a:r>
              <a:rPr lang="zh-CN" altLang="en-US" sz="2000" b="1" dirty="0">
                <a:solidFill>
                  <a:srgbClr val="CC0000"/>
                </a:solidFill>
                <a:effectLst>
                  <a:outerShdw blurRad="38100" dist="38100" dir="2700000">
                    <a:srgbClr val="000000"/>
                  </a:outerShdw>
                </a:effectLst>
                <a:ea typeface="宋体" panose="02010600030101010101" pitchFamily="2" charset="-122"/>
              </a:rPr>
              <a:t>坚持一个理念（“为党育人、为国育才”）</a:t>
            </a:r>
            <a:endParaRPr lang="zh-CN" altLang="en-US" sz="2000" b="1" dirty="0">
              <a:solidFill>
                <a:srgbClr val="CC0000"/>
              </a:solidFill>
              <a:effectLst>
                <a:outerShdw blurRad="38100" dist="38100" dir="2700000">
                  <a:srgbClr val="000000"/>
                </a:outerShdw>
              </a:effectLst>
              <a:ea typeface="宋体" panose="02010600030101010101" pitchFamily="2" charset="-122"/>
            </a:endParaRPr>
          </a:p>
          <a:p>
            <a:pPr marL="285750" indent="-285750">
              <a:lnSpc>
                <a:spcPct val="150000"/>
              </a:lnSpc>
              <a:buFont typeface="Wingdings" panose="05000000000000000000" charset="0"/>
              <a:buChar char="Ø"/>
            </a:pPr>
            <a:r>
              <a:rPr lang="zh-CN" altLang="en-US" sz="2000" b="1" dirty="0">
                <a:solidFill>
                  <a:srgbClr val="CC0000"/>
                </a:solidFill>
                <a:effectLst>
                  <a:outerShdw blurRad="38100" dist="38100" dir="2700000">
                    <a:srgbClr val="000000"/>
                  </a:outerShdw>
                </a:effectLst>
              </a:rPr>
              <a:t>“六”: 聚焦六项内容</a:t>
            </a:r>
            <a:endParaRPr lang="zh-CN" altLang="en-US" sz="2000" b="1" dirty="0">
              <a:solidFill>
                <a:srgbClr val="CC0000"/>
              </a:solidFill>
              <a:effectLst>
                <a:outerShdw blurRad="38100" dist="38100" dir="2700000">
                  <a:srgbClr val="000000"/>
                </a:outerShdw>
              </a:effectLst>
            </a:endParaRPr>
          </a:p>
          <a:p>
            <a:pPr marL="285750" indent="-285750">
              <a:lnSpc>
                <a:spcPct val="150000"/>
              </a:lnSpc>
              <a:buFont typeface="Wingdings" panose="05000000000000000000" charset="0"/>
              <a:buChar char="Ø"/>
            </a:pPr>
            <a:r>
              <a:rPr lang="zh-CN" altLang="en-US" sz="2000" b="1" dirty="0">
                <a:solidFill>
                  <a:srgbClr val="CC0000"/>
                </a:solidFill>
                <a:effectLst>
                  <a:outerShdw blurRad="38100" dist="38100" dir="2700000">
                    <a:srgbClr val="000000"/>
                  </a:outerShdw>
                </a:effectLst>
              </a:rPr>
              <a:t>“四”</a:t>
            </a:r>
            <a:r>
              <a:rPr lang="en-US" altLang="zh-CN" sz="2000" b="1" dirty="0">
                <a:solidFill>
                  <a:srgbClr val="CC0000"/>
                </a:solidFill>
                <a:effectLst>
                  <a:outerShdw blurRad="38100" dist="38100" dir="2700000">
                    <a:srgbClr val="000000"/>
                  </a:outerShdw>
                </a:effectLst>
              </a:rPr>
              <a:t>: </a:t>
            </a:r>
            <a:r>
              <a:rPr lang="zh-CN" altLang="en-US" sz="2000" b="1" dirty="0">
                <a:solidFill>
                  <a:srgbClr val="CC0000"/>
                </a:solidFill>
                <a:effectLst>
                  <a:outerShdw blurRad="38100" dist="38100" dir="2700000">
                    <a:srgbClr val="000000"/>
                  </a:outerShdw>
                </a:effectLst>
              </a:rPr>
              <a:t>突出四个融合</a:t>
            </a:r>
            <a:endParaRPr lang="zh-CN" altLang="en-US" sz="2000" b="1" dirty="0">
              <a:solidFill>
                <a:srgbClr val="CC0000"/>
              </a:solidFill>
              <a:effectLst>
                <a:outerShdw blurRad="38100" dist="38100" dir="2700000">
                  <a:srgbClr val="000000"/>
                </a:outerShdw>
              </a:effectLst>
            </a:endParaRPr>
          </a:p>
          <a:p>
            <a:pPr marL="285750" indent="-285750">
              <a:lnSpc>
                <a:spcPct val="150000"/>
              </a:lnSpc>
              <a:buFont typeface="Wingdings" panose="05000000000000000000" charset="0"/>
              <a:buChar char="Ø"/>
            </a:pPr>
            <a:r>
              <a:rPr lang="zh-CN" altLang="en-US" sz="2000" b="1" dirty="0">
                <a:solidFill>
                  <a:srgbClr val="CC0000"/>
                </a:solidFill>
                <a:effectLst>
                  <a:outerShdw blurRad="38100" dist="38100" dir="2700000">
                    <a:srgbClr val="000000"/>
                  </a:outerShdw>
                </a:effectLst>
              </a:rPr>
              <a:t>“三”</a:t>
            </a:r>
            <a:r>
              <a:rPr lang="en-US" altLang="zh-CN" sz="2000" b="1" dirty="0">
                <a:solidFill>
                  <a:srgbClr val="CC0000"/>
                </a:solidFill>
                <a:effectLst>
                  <a:outerShdw blurRad="38100" dist="38100" dir="2700000">
                    <a:srgbClr val="000000"/>
                  </a:outerShdw>
                </a:effectLst>
              </a:rPr>
              <a:t>: </a:t>
            </a:r>
            <a:r>
              <a:rPr lang="zh-CN" altLang="en-US" sz="2000" b="1" dirty="0">
                <a:solidFill>
                  <a:srgbClr val="CC0000"/>
                </a:solidFill>
                <a:effectLst>
                  <a:outerShdw blurRad="38100" dist="38100" dir="2700000">
                    <a:srgbClr val="000000"/>
                  </a:outerShdw>
                </a:effectLst>
              </a:rPr>
              <a:t>确保“三个到位”</a:t>
            </a:r>
            <a:endParaRPr lang="zh-CN" altLang="en-US" sz="2000" b="1" dirty="0">
              <a:solidFill>
                <a:srgbClr val="CC0000"/>
              </a:solidFill>
              <a:effectLst>
                <a:outerShdw blurRad="38100" dist="38100" dir="2700000">
                  <a:srgbClr val="000000"/>
                </a:outerShdw>
              </a:effectLst>
            </a:endParaRPr>
          </a:p>
        </p:txBody>
      </p:sp>
      <p:sp>
        <p:nvSpPr>
          <p:cNvPr id="8" name="Text Box 19"/>
          <p:cNvSpPr txBox="1">
            <a:spLocks noChangeArrowheads="1"/>
          </p:cNvSpPr>
          <p:nvPr/>
        </p:nvSpPr>
        <p:spPr bwMode="auto">
          <a:xfrm>
            <a:off x="1270000" y="1772920"/>
            <a:ext cx="6767830" cy="1123315"/>
          </a:xfrm>
          <a:prstGeom prst="rect">
            <a:avLst/>
          </a:prstGeom>
          <a:solidFill>
            <a:srgbClr val="FF0000"/>
          </a:solidFill>
        </p:spPr>
        <p:style>
          <a:lnRef idx="2">
            <a:schemeClr val="accent1"/>
          </a:lnRef>
          <a:fillRef idx="1">
            <a:schemeClr val="lt1"/>
          </a:fillRef>
          <a:effectRef idx="0">
            <a:schemeClr val="accent1"/>
          </a:effectRef>
          <a:fontRef idx="minor">
            <a:schemeClr val="dk1"/>
          </a:fontRef>
        </p:style>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lang="en-US" altLang="zh-CN" sz="1800" b="1">
                <a:solidFill>
                  <a:schemeClr val="bg1"/>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黑体" panose="02010609060101010101" pitchFamily="49" charset="-122"/>
                <a:sym typeface="+mn-ea"/>
              </a:rPr>
              <a:t>       </a:t>
            </a:r>
            <a:r>
              <a:rPr lang="zh-CN" sz="2400" b="1">
                <a:solidFill>
                  <a:schemeClr val="bg1"/>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黑体" panose="02010609060101010101" pitchFamily="49" charset="-122"/>
                <a:sym typeface="+mn-ea"/>
              </a:rPr>
              <a:t>土木</a:t>
            </a:r>
            <a:r>
              <a:rPr lang="zh-CN" sz="2400" b="1">
                <a:solidFill>
                  <a:schemeClr val="bg1"/>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cs typeface="黑体" panose="02010609060101010101" pitchFamily="49" charset="-122"/>
                <a:sym typeface="+mn-ea"/>
              </a:rPr>
              <a:t>工程学院“一六四三”工作法</a:t>
            </a:r>
            <a:endParaRPr kumimoji="0" lang="zh-CN" altLang="en-US" sz="24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黑体" panose="02010609060101010101" pitchFamily="49" charset="-122"/>
              <a:ea typeface="黑体" panose="02010609060101010101" pitchFamily="49" charset="-122"/>
              <a:cs typeface="黑体" panose="02010609060101010101" pitchFamily="49" charset="-122"/>
              <a:sym typeface="+mn-ea"/>
            </a:endParaRPr>
          </a:p>
        </p:txBody>
      </p:sp>
      <p:pic>
        <p:nvPicPr>
          <p:cNvPr id="9" name="图片 8"/>
          <p:cNvPicPr/>
          <p:nvPr/>
        </p:nvPicPr>
        <p:blipFill>
          <a:blip r:embed="rId1"/>
          <a:stretch>
            <a:fillRect/>
          </a:stretch>
        </p:blipFill>
        <p:spPr>
          <a:xfrm>
            <a:off x="1403350" y="1915160"/>
            <a:ext cx="831850" cy="838200"/>
          </a:xfrm>
          <a:prstGeom prst="rect">
            <a:avLst/>
          </a:prstGeom>
          <a:noFill/>
          <a:ln w="9525">
            <a:noFill/>
          </a:ln>
        </p:spPr>
      </p:pic>
    </p:spTree>
  </p:cSld>
  <p:clrMapOvr>
    <a:masterClrMapping/>
  </p:clrMapOvr>
</p:sld>
</file>

<file path=ppt/tags/tag1.xml><?xml version="1.0" encoding="utf-8"?>
<p:tagLst xmlns:p="http://schemas.openxmlformats.org/presentationml/2006/main">
  <p:tag name="KSO_WM_TEMPLATE_TOPIC_ID" val="2869567"/>
  <p:tag name="KSO_WM_TEMPLATE_OUTLINE_ID" val="15"/>
  <p:tag name="KSO_WM_TEMPLATE_SCENE_ID" val="1"/>
  <p:tag name="KSO_WM_TEMPLATE_JOB_ID" val="2"/>
  <p:tag name="KSO_WM_TEMPLATE_TOPIC_DEFAULT" val="1"/>
</p:tagLst>
</file>

<file path=ppt/tags/tag10.xml><?xml version="1.0" encoding="utf-8"?>
<p:tagLst xmlns:p="http://schemas.openxmlformats.org/presentationml/2006/main">
  <p:tag name="KSO_WM_TAG_VERSION" val="1.0"/>
  <p:tag name="KSO_WM_BEAUTIFY_FLAG" val="#wm#"/>
  <p:tag name="KSO_WM_TEMPLATE_CATEGORY" val="diagram"/>
  <p:tag name="KSO_WM_TEMPLATE_INDEX" val="423"/>
  <p:tag name="KSO_WM_UNIT_TYPE" val="m_i"/>
  <p:tag name="KSO_WM_UNIT_INDEX" val="1_3"/>
  <p:tag name="KSO_WM_UNIT_ID" val="diagram423_2*m_i*1_3"/>
  <p:tag name="KSO_WM_UNIT_CLEAR" val="1"/>
  <p:tag name="KSO_WM_UNIT_LAYERLEVEL" val="1_1"/>
  <p:tag name="KSO_WM_DIAGRAM_GROUP_CODE" val="m1-1"/>
  <p:tag name="KSO_WM_UNIT_FILL_FORE_SCHEMECOLOR_INDEX" val="5"/>
  <p:tag name="KSO_WM_UNIT_FILL_TYPE" val="1"/>
  <p:tag name="KSO_WM_UNIT_TEXT_FILL_FORE_SCHEMECOLOR_INDEX" val="14"/>
  <p:tag name="KSO_WM_UNIT_TEXT_FILL_TYPE" val="1"/>
</p:tagLst>
</file>

<file path=ppt/tags/tag11.xml><?xml version="1.0" encoding="utf-8"?>
<p:tagLst xmlns:p="http://schemas.openxmlformats.org/presentationml/2006/main">
  <p:tag name="KSO_WM_TAG_VERSION" val="1.0"/>
  <p:tag name="KSO_WM_BEAUTIFY_FLAG" val="#wm#"/>
  <p:tag name="KSO_WM_TEMPLATE_CATEGORY" val="diagram"/>
  <p:tag name="KSO_WM_TEMPLATE_INDEX" val="423"/>
  <p:tag name="KSO_WM_UNIT_TYPE" val="m_i"/>
  <p:tag name="KSO_WM_UNIT_INDEX" val="1_4"/>
  <p:tag name="KSO_WM_UNIT_ID" val="diagram423_2*m_i*1_4"/>
  <p:tag name="KSO_WM_UNIT_CLEAR" val="1"/>
  <p:tag name="KSO_WM_UNIT_LAYERLEVEL" val="1_1"/>
  <p:tag name="KSO_WM_DIAGRAM_GROUP_CODE" val="m1-1"/>
  <p:tag name="KSO_WM_UNIT_FILL_FORE_SCHEMECOLOR_INDEX" val="7"/>
  <p:tag name="KSO_WM_UNIT_FILL_TYPE" val="1"/>
  <p:tag name="KSO_WM_UNIT_TEXT_FILL_FORE_SCHEMECOLOR_INDEX" val="14"/>
  <p:tag name="KSO_WM_UNIT_TEXT_FILL_TYPE" val="1"/>
</p:tagLst>
</file>

<file path=ppt/tags/tag12.xml><?xml version="1.0" encoding="utf-8"?>
<p:tagLst xmlns:p="http://schemas.openxmlformats.org/presentationml/2006/main">
  <p:tag name="KSO_WM_TAG_VERSION" val="1.0"/>
  <p:tag name="KSO_WM_BEAUTIFY_FLAG" val="#wm#"/>
  <p:tag name="KSO_WM_TEMPLATE_CATEGORY" val="diagram"/>
  <p:tag name="KSO_WM_TEMPLATE_INDEX" val="423"/>
  <p:tag name="KSO_WM_UNIT_TYPE" val="m_h_f"/>
  <p:tag name="KSO_WM_UNIT_INDEX" val="1_1_1"/>
  <p:tag name="KSO_WM_UNIT_ID" val="diagram423_2*m_h_f*1_1_1"/>
  <p:tag name="KSO_WM_UNIT_CLEAR" val="1"/>
  <p:tag name="KSO_WM_UNIT_LAYERLEVEL" val="1_1_1"/>
  <p:tag name="KSO_WM_UNIT_VALUE" val="36"/>
  <p:tag name="KSO_WM_UNIT_HIGHLIGHT" val="0"/>
  <p:tag name="KSO_WM_UNIT_COMPATIBLE" val="0"/>
  <p:tag name="KSO_WM_DIAGRAM_GROUP_CODE" val="m1-1"/>
  <p:tag name="KSO_WM_UNIT_PRESET_TEXT" val="LOREM IPSUM DOLOR SIT AMET, CONSECTETUR"/>
  <p:tag name="KSO_WM_UNIT_TEXT_FILL_FORE_SCHEMECOLOR_INDEX" val="14"/>
  <p:tag name="KSO_WM_UNIT_TEXT_FILL_TYPE" val="1"/>
</p:tagLst>
</file>

<file path=ppt/tags/tag13.xml><?xml version="1.0" encoding="utf-8"?>
<p:tagLst xmlns:p="http://schemas.openxmlformats.org/presentationml/2006/main">
  <p:tag name="KSO_WM_TAG_VERSION" val="1.0"/>
  <p:tag name="KSO_WM_BEAUTIFY_FLAG" val="#wm#"/>
  <p:tag name="KSO_WM_TEMPLATE_CATEGORY" val="diagram"/>
  <p:tag name="KSO_WM_TEMPLATE_INDEX" val="423"/>
  <p:tag name="KSO_WM_UNIT_TYPE" val="m_i"/>
  <p:tag name="KSO_WM_UNIT_INDEX" val="1_8"/>
  <p:tag name="KSO_WM_UNIT_ID" val="diagram423_2*m_i*1_8"/>
  <p:tag name="KSO_WM_UNIT_CLEAR" val="1"/>
  <p:tag name="KSO_WM_UNIT_LAYERLEVEL" val="1_1"/>
  <p:tag name="KSO_WM_DIAGRAM_GROUP_CODE" val="m1-1"/>
  <p:tag name="KSO_WM_UNIT_FILL_FORE_SCHEMECOLOR_INDEX" val="6"/>
  <p:tag name="KSO_WM_UNIT_FILL_TYPE" val="1"/>
  <p:tag name="KSO_WM_UNIT_TEXT_FILL_FORE_SCHEMECOLOR_INDEX" val="14"/>
  <p:tag name="KSO_WM_UNIT_TEXT_FILL_TYPE" val="1"/>
</p:tagLst>
</file>

<file path=ppt/tags/tag14.xml><?xml version="1.0" encoding="utf-8"?>
<p:tagLst xmlns:p="http://schemas.openxmlformats.org/presentationml/2006/main">
  <p:tag name="KSO_WM_TAG_VERSION" val="1.0"/>
  <p:tag name="KSO_WM_BEAUTIFY_FLAG" val="#wm#"/>
  <p:tag name="KSO_WM_TEMPLATE_CATEGORY" val="diagram"/>
  <p:tag name="KSO_WM_TEMPLATE_INDEX" val="423"/>
  <p:tag name="KSO_WM_UNIT_TYPE" val="m_i"/>
  <p:tag name="KSO_WM_UNIT_INDEX" val="1_9"/>
  <p:tag name="KSO_WM_UNIT_ID" val="diagram423_2*m_i*1_9"/>
  <p:tag name="KSO_WM_UNIT_CLEAR" val="1"/>
  <p:tag name="KSO_WM_UNIT_LAYERLEVEL" val="1_1"/>
  <p:tag name="KSO_WM_DIAGRAM_GROUP_CODE" val="m1-1"/>
  <p:tag name="KSO_WM_UNIT_FILL_FORE_SCHEMECOLOR_INDEX" val="5"/>
  <p:tag name="KSO_WM_UNIT_FILL_TYPE" val="1"/>
  <p:tag name="KSO_WM_UNIT_TEXT_FILL_FORE_SCHEMECOLOR_INDEX" val="14"/>
  <p:tag name="KSO_WM_UNIT_TEXT_FILL_TYPE" val="1"/>
</p:tagLst>
</file>

<file path=ppt/tags/tag15.xml><?xml version="1.0" encoding="utf-8"?>
<p:tagLst xmlns:p="http://schemas.openxmlformats.org/presentationml/2006/main">
  <p:tag name="KSO_WM_TAG_VERSION" val="1.0"/>
  <p:tag name="KSO_WM_BEAUTIFY_FLAG" val="#wm#"/>
  <p:tag name="KSO_WM_TEMPLATE_CATEGORY" val="diagram"/>
  <p:tag name="KSO_WM_TEMPLATE_INDEX" val="423"/>
  <p:tag name="KSO_WM_UNIT_TYPE" val="m_h_f"/>
  <p:tag name="KSO_WM_UNIT_INDEX" val="1_3_1"/>
  <p:tag name="KSO_WM_UNIT_ID" val="diagram423_2*m_h_f*1_3_1"/>
  <p:tag name="KSO_WM_UNIT_CLEAR" val="1"/>
  <p:tag name="KSO_WM_UNIT_LAYERLEVEL" val="1_1_1"/>
  <p:tag name="KSO_WM_UNIT_VALUE" val="36"/>
  <p:tag name="KSO_WM_UNIT_HIGHLIGHT" val="0"/>
  <p:tag name="KSO_WM_UNIT_COMPATIBLE" val="0"/>
  <p:tag name="KSO_WM_DIAGRAM_GROUP_CODE" val="m1-1"/>
  <p:tag name="KSO_WM_UNIT_PRESET_TEXT" val="LOREM IPSUM DOLOR SIT AMET, CONSECTETUR"/>
  <p:tag name="KSO_WM_UNIT_TEXT_FILL_FORE_SCHEMECOLOR_INDEX" val="14"/>
  <p:tag name="KSO_WM_UNIT_TEXT_FILL_TYPE" val="1"/>
</p:tagLst>
</file>

<file path=ppt/tags/tag16.xml><?xml version="1.0" encoding="utf-8"?>
<p:tagLst xmlns:p="http://schemas.openxmlformats.org/presentationml/2006/main">
  <p:tag name="KSO_WM_TAG_VERSION" val="1.0"/>
  <p:tag name="KSO_WM_BEAUTIFY_FLAG" val="#wm#"/>
  <p:tag name="KSO_WM_TEMPLATE_CATEGORY" val="diagram"/>
  <p:tag name="KSO_WM_TEMPLATE_INDEX" val="423"/>
  <p:tag name="KSO_WM_UNIT_TYPE" val="m_h_f"/>
  <p:tag name="KSO_WM_UNIT_INDEX" val="1_4_1"/>
  <p:tag name="KSO_WM_UNIT_ID" val="diagram423_2*m_h_f*1_4_1"/>
  <p:tag name="KSO_WM_UNIT_CLEAR" val="1"/>
  <p:tag name="KSO_WM_UNIT_LAYERLEVEL" val="1_1_1"/>
  <p:tag name="KSO_WM_UNIT_VALUE" val="36"/>
  <p:tag name="KSO_WM_UNIT_HIGHLIGHT" val="0"/>
  <p:tag name="KSO_WM_UNIT_COMPATIBLE" val="0"/>
  <p:tag name="KSO_WM_DIAGRAM_GROUP_CODE" val="m1-1"/>
  <p:tag name="KSO_WM_UNIT_PRESET_TEXT" val="LOREM IPSUM DOLOR SIT AMET, CONSECTETUR"/>
  <p:tag name="KSO_WM_UNIT_TEXT_FILL_FORE_SCHEMECOLOR_INDEX" val="14"/>
  <p:tag name="KSO_WM_UNIT_TEXT_FILL_TYPE" val="1"/>
</p:tagLst>
</file>

<file path=ppt/tags/tag17.xml><?xml version="1.0" encoding="utf-8"?>
<p:tagLst xmlns:p="http://schemas.openxmlformats.org/presentationml/2006/main">
  <p:tag name="KSO_WM_TAG_VERSION" val="1.0"/>
  <p:tag name="KSO_WM_BEAUTIFY_FLAG" val="#wm#"/>
  <p:tag name="KSO_WM_TEMPLATE_CATEGORY" val="diagram"/>
  <p:tag name="KSO_WM_TEMPLATE_INDEX" val="423"/>
  <p:tag name="KSO_WM_UNIT_TYPE" val="m_i"/>
  <p:tag name="KSO_WM_UNIT_INDEX" val="1_10"/>
  <p:tag name="KSO_WM_UNIT_ID" val="diagram423_2*m_i*1_10"/>
  <p:tag name="KSO_WM_UNIT_CLEAR" val="1"/>
  <p:tag name="KSO_WM_UNIT_LAYERLEVEL" val="1_1"/>
  <p:tag name="KSO_WM_DIAGRAM_GROUP_CODE" val="m1-1"/>
  <p:tag name="KSO_WM_UNIT_FILL_FORE_SCHEMECOLOR_INDEX" val="8"/>
  <p:tag name="KSO_WM_UNIT_FILL_TYPE" val="1"/>
  <p:tag name="KSO_WM_UNIT_TEXT_FILL_FORE_SCHEMECOLOR_INDEX" val="14"/>
  <p:tag name="KSO_WM_UNIT_TEXT_FILL_TYPE" val="1"/>
</p:tagLst>
</file>

<file path=ppt/tags/tag18.xml><?xml version="1.0" encoding="utf-8"?>
<p:tagLst xmlns:p="http://schemas.openxmlformats.org/presentationml/2006/main">
  <p:tag name="KSO_WM_TAG_VERSION" val="1.0"/>
  <p:tag name="KSO_WM_BEAUTIFY_FLAG" val="#wm#"/>
  <p:tag name="KSO_WM_TEMPLATE_CATEGORY" val="diagram"/>
  <p:tag name="KSO_WM_TEMPLATE_INDEX" val="423"/>
  <p:tag name="KSO_WM_UNIT_TYPE" val="m_h_f"/>
  <p:tag name="KSO_WM_UNIT_INDEX" val="1_2_1"/>
  <p:tag name="KSO_WM_UNIT_ID" val="diagram423_2*m_h_f*1_2_1"/>
  <p:tag name="KSO_WM_UNIT_CLEAR" val="1"/>
  <p:tag name="KSO_WM_UNIT_LAYERLEVEL" val="1_1_1"/>
  <p:tag name="KSO_WM_UNIT_VALUE" val="36"/>
  <p:tag name="KSO_WM_UNIT_HIGHLIGHT" val="0"/>
  <p:tag name="KSO_WM_UNIT_COMPATIBLE" val="0"/>
  <p:tag name="KSO_WM_DIAGRAM_GROUP_CODE" val="m1-1"/>
  <p:tag name="KSO_WM_UNIT_PRESET_TEXT" val="LOREM IPSUM DOLOR SIT AMET, CONSECTETUR"/>
  <p:tag name="KSO_WM_UNIT_TEXT_FILL_FORE_SCHEMECOLOR_INDEX" val="14"/>
  <p:tag name="KSO_WM_UNIT_TEXT_FILL_TYPE" val="1"/>
</p:tagLst>
</file>

<file path=ppt/tags/tag19.xml><?xml version="1.0" encoding="utf-8"?>
<p:tagLst xmlns:p="http://schemas.openxmlformats.org/presentationml/2006/main">
  <p:tag name="KSO_WM_TAG_VERSION" val="1.0"/>
  <p:tag name="KSO_WM_BEAUTIFY_FLAG" val="#wm#"/>
  <p:tag name="KSO_WM_TEMPLATE_CATEGORY" val="diagram"/>
  <p:tag name="KSO_WM_TEMPLATE_INDEX" val="423"/>
  <p:tag name="KSO_WM_UNIT_TYPE" val="m_i"/>
  <p:tag name="KSO_WM_UNIT_INDEX" val="1_12"/>
  <p:tag name="KSO_WM_UNIT_ID" val="diagram423_2*m_i*1_12"/>
  <p:tag name="KSO_WM_UNIT_CLEAR" val="1"/>
  <p:tag name="KSO_WM_UNIT_LAYERLEVEL" val="1_1"/>
  <p:tag name="KSO_WM_DIAGRAM_GROUP_CODE" val="m1-1"/>
  <p:tag name="KSO_WM_UNIT_FILL_FORE_SCHEMECOLOR_INDEX" val="8"/>
  <p:tag name="KSO_WM_UNIT_FILL_TYPE" val="1"/>
  <p:tag name="KSO_WM_UNIT_TEXT_FILL_FORE_SCHEMECOLOR_INDEX" val="14"/>
  <p:tag name="KSO_WM_UNIT_TEXT_FILL_TYPE" val="1"/>
</p:tagLst>
</file>

<file path=ppt/tags/tag2.xml><?xml version="1.0" encoding="utf-8"?>
<p:tagLst xmlns:p="http://schemas.openxmlformats.org/presentationml/2006/main">
  <p:tag name="KSO_WM_UNIT_TABLE_BEAUTIFY" val="smartTable{74cdd62a-2535-46a0-9be5-47795171d8c5}"/>
</p:tagLst>
</file>

<file path=ppt/tags/tag20.xml><?xml version="1.0" encoding="utf-8"?>
<p:tagLst xmlns:p="http://schemas.openxmlformats.org/presentationml/2006/main">
  <p:tag name="KSO_WM_TAG_VERSION" val="1.0"/>
  <p:tag name="KSO_WM_BEAUTIFY_FLAG" val="#wm#"/>
  <p:tag name="KSO_WM_TEMPLATE_CATEGORY" val="diagram"/>
  <p:tag name="KSO_WM_TEMPLATE_INDEX" val="423"/>
  <p:tag name="KSO_WM_UNIT_TYPE" val="m_i"/>
  <p:tag name="KSO_WM_UNIT_INDEX" val="1_13"/>
  <p:tag name="KSO_WM_UNIT_ID" val="diagram423_2*m_i*1_13"/>
  <p:tag name="KSO_WM_UNIT_CLEAR" val="1"/>
  <p:tag name="KSO_WM_UNIT_LAYERLEVEL" val="1_1"/>
  <p:tag name="KSO_WM_DIAGRAM_GROUP_CODE" val="m1-1"/>
  <p:tag name="KSO_WM_UNIT_FILL_FORE_SCHEMECOLOR_INDEX" val="5"/>
  <p:tag name="KSO_WM_UNIT_FILL_TYPE" val="1"/>
  <p:tag name="KSO_WM_UNIT_TEXT_FILL_FORE_SCHEMECOLOR_INDEX" val="14"/>
  <p:tag name="KSO_WM_UNIT_TEXT_FILL_TYPE" val="1"/>
</p:tagLst>
</file>

<file path=ppt/tags/tag21.xml><?xml version="1.0" encoding="utf-8"?>
<p:tagLst xmlns:p="http://schemas.openxmlformats.org/presentationml/2006/main">
  <p:tag name="KSO_WM_TAG_VERSION" val="1.0"/>
  <p:tag name="KSO_WM_BEAUTIFY_FLAG" val="#wm#"/>
  <p:tag name="KSO_WM_TEMPLATE_CATEGORY" val="diagram"/>
  <p:tag name="KSO_WM_TEMPLATE_INDEX" val="423"/>
  <p:tag name="KSO_WM_UNIT_TYPE" val="m_i"/>
  <p:tag name="KSO_WM_UNIT_INDEX" val="1_14"/>
  <p:tag name="KSO_WM_UNIT_ID" val="diagram423_2*m_i*1_14"/>
  <p:tag name="KSO_WM_UNIT_CLEAR" val="1"/>
  <p:tag name="KSO_WM_UNIT_LAYERLEVEL" val="1_1"/>
  <p:tag name="KSO_WM_DIAGRAM_GROUP_CODE" val="m1-1"/>
  <p:tag name="KSO_WM_UNIT_FILL_FORE_SCHEMECOLOR_INDEX" val="5"/>
  <p:tag name="KSO_WM_UNIT_FILL_TYPE" val="1"/>
  <p:tag name="KSO_WM_UNIT_TEXT_FILL_FORE_SCHEMECOLOR_INDEX" val="14"/>
  <p:tag name="KSO_WM_UNIT_TEXT_FILL_TYPE" val="1"/>
</p:tagLst>
</file>

<file path=ppt/tags/tag22.xml><?xml version="1.0" encoding="utf-8"?>
<p:tagLst xmlns:p="http://schemas.openxmlformats.org/presentationml/2006/main">
  <p:tag name="KSO_WM_TAG_VERSION" val="1.0"/>
  <p:tag name="KSO_WM_BEAUTIFY_FLAG" val="#wm#"/>
  <p:tag name="KSO_WM_TEMPLATE_CATEGORY" val="diagram"/>
  <p:tag name="KSO_WM_TEMPLATE_INDEX" val="423"/>
  <p:tag name="KSO_WM_UNIT_TYPE" val="m_h_f"/>
  <p:tag name="KSO_WM_UNIT_INDEX" val="1_5_1"/>
  <p:tag name="KSO_WM_UNIT_ID" val="diagram423_2*m_h_f*1_5_1"/>
  <p:tag name="KSO_WM_UNIT_CLEAR" val="1"/>
  <p:tag name="KSO_WM_UNIT_LAYERLEVEL" val="1_1_1"/>
  <p:tag name="KSO_WM_UNIT_VALUE" val="36"/>
  <p:tag name="KSO_WM_UNIT_HIGHLIGHT" val="0"/>
  <p:tag name="KSO_WM_UNIT_COMPATIBLE" val="0"/>
  <p:tag name="KSO_WM_DIAGRAM_GROUP_CODE" val="m1-1"/>
  <p:tag name="KSO_WM_UNIT_PRESET_TEXT" val="LOREM IPSUM DOLOR SIT AMET, CONSECTETUR"/>
  <p:tag name="KSO_WM_UNIT_TEXT_FILL_FORE_SCHEMECOLOR_INDEX" val="14"/>
  <p:tag name="KSO_WM_UNIT_TEXT_FILL_TYPE" val="1"/>
</p:tagLst>
</file>

<file path=ppt/tags/tag24.xml><?xml version="1.0" encoding="utf-8"?>
<p:tagLst xmlns:p="http://schemas.openxmlformats.org/presentationml/2006/main">
  <p:tag name="COMMONDATA" val="eyJoZGlkIjoiOGJlZTI4NDk1ODM3ZDRlOTJkYjBhY2YyMDNlYzk5ZGUifQ=="/>
</p:tagLst>
</file>

<file path=ppt/tags/tag3.xml><?xml version="1.0" encoding="utf-8"?>
<p:tagLst xmlns:p="http://schemas.openxmlformats.org/presentationml/2006/main">
  <p:tag name="KSO_WM_UNIT_TABLE_BEAUTIFY" val="smartTable{419d115b-94ec-4c2f-a204-ffaad04249e2}"/>
</p:tagLst>
</file>

<file path=ppt/tags/tag4.xml><?xml version="1.0" encoding="utf-8"?>
<p:tagLst xmlns:p="http://schemas.openxmlformats.org/presentationml/2006/main">
  <p:tag name="KSO_WM_UNIT_PLACING_PICTURE_USER_VIEWPORT" val="{&quot;height&quot;:11616,&quot;width&quot;:8299}"/>
</p:tagLst>
</file>

<file path=ppt/tags/tag5.xml><?xml version="1.0" encoding="utf-8"?>
<p:tagLst xmlns:p="http://schemas.openxmlformats.org/presentationml/2006/main">
  <p:tag name="KSO_WM_UNIT_PLACING_PICTURE_USER_VIEWPORT" val="{&quot;height&quot;:3083,&quot;width&quot;:4433}"/>
</p:tagLst>
</file>

<file path=ppt/tags/tag6.xml><?xml version="1.0" encoding="utf-8"?>
<p:tagLst xmlns:p="http://schemas.openxmlformats.org/presentationml/2006/main">
  <p:tag name="KSO_WM_UNIT_PLACING_PICTURE_USER_VIEWPORT" val="{&quot;height&quot;:3061,&quot;width&quot;:4030}"/>
</p:tagLst>
</file>

<file path=ppt/tags/tag7.xml><?xml version="1.0" encoding="utf-8"?>
<p:tagLst xmlns:p="http://schemas.openxmlformats.org/presentationml/2006/main">
  <p:tag name="KSO_WM_UNIT_PLACING_PICTURE_USER_VIEWPORT" val="{&quot;height&quot;:4536,&quot;width&quot;:7680}"/>
</p:tagLst>
</file>

<file path=ppt/tags/tag8.xml><?xml version="1.0" encoding="utf-8"?>
<p:tagLst xmlns:p="http://schemas.openxmlformats.org/presentationml/2006/main">
  <p:tag name="KSO_WM_TAG_VERSION" val="1.0"/>
  <p:tag name="KSO_WM_BEAUTIFY_FLAG" val="#wm#"/>
  <p:tag name="KSO_WM_TEMPLATE_CATEGORY" val="diagram"/>
  <p:tag name="KSO_WM_TEMPLATE_INDEX" val="423"/>
  <p:tag name="KSO_WM_UNIT_TYPE" val="m_i"/>
  <p:tag name="KSO_WM_UNIT_INDEX" val="1_1"/>
  <p:tag name="KSO_WM_UNIT_ID" val="diagram423_2*m_i*1_1"/>
  <p:tag name="KSO_WM_UNIT_CLEAR" val="1"/>
  <p:tag name="KSO_WM_UNIT_LAYERLEVEL" val="1_1"/>
  <p:tag name="KSO_WM_DIAGRAM_GROUP_CODE" val="m1-1"/>
  <p:tag name="KSO_WM_UNIT_FILL_FORE_SCHEMECOLOR_INDEX" val="6"/>
  <p:tag name="KSO_WM_UNIT_FILL_TYPE" val="1"/>
  <p:tag name="KSO_WM_UNIT_TEXT_FILL_FORE_SCHEMECOLOR_INDEX" val="14"/>
  <p:tag name="KSO_WM_UNIT_TEXT_FILL_TYPE" val="1"/>
</p:tagLst>
</file>

<file path=ppt/tags/tag9.xml><?xml version="1.0" encoding="utf-8"?>
<p:tagLst xmlns:p="http://schemas.openxmlformats.org/presentationml/2006/main">
  <p:tag name="KSO_WM_TAG_VERSION" val="1.0"/>
  <p:tag name="KSO_WM_BEAUTIFY_FLAG" val="#wm#"/>
  <p:tag name="KSO_WM_TEMPLATE_CATEGORY" val="diagram"/>
  <p:tag name="KSO_WM_TEMPLATE_INDEX" val="423"/>
  <p:tag name="KSO_WM_UNIT_TYPE" val="m_i"/>
  <p:tag name="KSO_WM_UNIT_INDEX" val="1_2"/>
  <p:tag name="KSO_WM_UNIT_ID" val="diagram423_2*m_i*1_2"/>
  <p:tag name="KSO_WM_UNIT_CLEAR" val="1"/>
  <p:tag name="KSO_WM_UNIT_LAYERLEVEL" val="1_1"/>
  <p:tag name="KSO_WM_DIAGRAM_GROUP_CODE" val="m1-1"/>
  <p:tag name="KSO_WM_UNIT_FILL_FORE_SCHEMECOLOR_INDEX" val="7"/>
  <p:tag name="KSO_WM_UNIT_FILL_TYPE" val="1"/>
  <p:tag name="KSO_WM_UNIT_TEXT_FILL_FORE_SCHEMECOLOR_INDEX" val="14"/>
  <p:tag name="KSO_WM_UNIT_TEXT_FILL_TYPE" val="1"/>
</p:tagLst>
</file>

<file path=ppt/theme/theme1.xml><?xml version="1.0" encoding="utf-8"?>
<a:theme xmlns:a="http://schemas.openxmlformats.org/drawingml/2006/main" name="Profile">
  <a:themeElements>
    <a:clrScheme name="">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C"/>
      </a:accent5>
      <a:accent6>
        <a:srgbClr val="B70000"/>
      </a:accent6>
      <a:hlink>
        <a:srgbClr val="336699"/>
      </a:hlink>
      <a:folHlink>
        <a:srgbClr val="003366"/>
      </a:folHlink>
    </a:clrScheme>
    <a:fontScheme name="">
      <a:majorFont>
        <a:latin typeface="Arial"/>
        <a:ea typeface="宋体"/>
        <a:cs typeface=""/>
      </a:majorFont>
      <a:minorFont>
        <a:latin typeface="Arial"/>
        <a:ea typeface="宋体"/>
        <a:cs typeface=""/>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raClrSchemeLst>
    <a:extraClrScheme>
      <a:clrScheme name="">
        <a:dk1>
          <a:srgbClr val="FFFFFF"/>
        </a:dk1>
        <a:lt1>
          <a:srgbClr val="800000"/>
        </a:lt1>
        <a:dk2>
          <a:srgbClr val="FFFFFF"/>
        </a:dk2>
        <a:lt2>
          <a:srgbClr val="A50021"/>
        </a:lt2>
        <a:accent1>
          <a:srgbClr val="FF9900"/>
        </a:accent1>
        <a:accent2>
          <a:srgbClr val="FF3300"/>
        </a:accent2>
        <a:accent3>
          <a:srgbClr val="C1AAAA"/>
        </a:accent3>
        <a:accent4>
          <a:srgbClr val="DCDCDC"/>
        </a:accent4>
        <a:accent5>
          <a:srgbClr val="FFCAAA"/>
        </a:accent5>
        <a:accent6>
          <a:srgbClr val="E52D00"/>
        </a:accent6>
        <a:hlink>
          <a:srgbClr val="FFFFCC"/>
        </a:hlink>
        <a:folHlink>
          <a:srgbClr val="FFCC99"/>
        </a:folHlink>
      </a:clrScheme>
      <a:clrMap bg1="lt1" tx1="dk1" bg2="lt2" tx2="dk2" accent1="accent1" accent2="accent2" accent3="accent3" accent4="accent4" accent5="accent5" accent6="accent6" hlink="hlink" folHlink="folHlink"/>
    </a:extraClrScheme>
    <a:extraClrScheme>
      <a:clrScheme name="">
        <a:dk1>
          <a:srgbClr val="FFFFFF"/>
        </a:dk1>
        <a:lt1>
          <a:srgbClr val="51072E"/>
        </a:lt1>
        <a:dk2>
          <a:srgbClr val="FFFFFF"/>
        </a:dk2>
        <a:lt2>
          <a:srgbClr val="3C001E"/>
        </a:lt2>
        <a:accent1>
          <a:srgbClr val="89A38F"/>
        </a:accent1>
        <a:accent2>
          <a:srgbClr val="666699"/>
        </a:accent2>
        <a:accent3>
          <a:srgbClr val="B3AAAC"/>
        </a:accent3>
        <a:accent4>
          <a:srgbClr val="DCDCDC"/>
        </a:accent4>
        <a:accent5>
          <a:srgbClr val="C4CEC6"/>
        </a:accent5>
        <a:accent6>
          <a:srgbClr val="5B5B89"/>
        </a:accent6>
        <a:hlink>
          <a:srgbClr val="808000"/>
        </a:hlink>
        <a:folHlink>
          <a:srgbClr val="666633"/>
        </a:folHlink>
      </a:clrScheme>
      <a:clrMap bg1="lt1" tx1="dk1" bg2="lt2" tx2="dk2" accent1="accent1" accent2="accent2" accent3="accent3" accent4="accent4" accent5="accent5" accent6="accent6" hlink="hlink" folHlink="folHlink"/>
    </a:extraClrScheme>
    <a:extraClrScheme>
      <a:clrScheme name="">
        <a:dk1>
          <a:srgbClr val="FFFFFF"/>
        </a:dk1>
        <a:lt1>
          <a:srgbClr val="000000"/>
        </a:lt1>
        <a:dk2>
          <a:srgbClr val="FFFFFF"/>
        </a:dk2>
        <a:lt2>
          <a:srgbClr val="333333"/>
        </a:lt2>
        <a:accent1>
          <a:srgbClr val="3399FF"/>
        </a:accent1>
        <a:accent2>
          <a:srgbClr val="CC0000"/>
        </a:accent2>
        <a:accent3>
          <a:srgbClr val="AAAAAA"/>
        </a:accent3>
        <a:accent4>
          <a:srgbClr val="DCDCDC"/>
        </a:accent4>
        <a:accent5>
          <a:srgbClr val="ADCAFF"/>
        </a:accent5>
        <a:accent6>
          <a:srgbClr val="B70000"/>
        </a:accent6>
        <a:hlink>
          <a:srgbClr val="666699"/>
        </a:hlink>
        <a:folHlink>
          <a:srgbClr val="6600CC"/>
        </a:folHlink>
      </a:clrScheme>
      <a:clrMap bg1="lt1" tx1="dk1" bg2="lt2" tx2="dk2" accent1="accent1" accent2="accent2" accent3="accent3" accent4="accent4" accent5="accent5" accent6="accent6" hlink="hlink" folHlink="folHlink"/>
    </a:extraClrScheme>
    <a:extraClrScheme>
      <a:clrScheme name="">
        <a:dk1>
          <a:srgbClr val="FFFFFF"/>
        </a:dk1>
        <a:lt1>
          <a:srgbClr val="330000"/>
        </a:lt1>
        <a:dk2>
          <a:srgbClr val="FFFFFF"/>
        </a:dk2>
        <a:lt2>
          <a:srgbClr val="4B3D1B"/>
        </a:lt2>
        <a:accent1>
          <a:srgbClr val="CC9900"/>
        </a:accent1>
        <a:accent2>
          <a:srgbClr val="CC6600"/>
        </a:accent2>
        <a:accent3>
          <a:srgbClr val="ADAAAA"/>
        </a:accent3>
        <a:accent4>
          <a:srgbClr val="DCDCDC"/>
        </a:accent4>
        <a:accent5>
          <a:srgbClr val="E2CAAA"/>
        </a:accent5>
        <a:accent6>
          <a:srgbClr val="B75B00"/>
        </a:accent6>
        <a:hlink>
          <a:srgbClr val="666699"/>
        </a:hlink>
        <a:folHlink>
          <a:srgbClr val="CCCC00"/>
        </a:folHlink>
      </a:clrScheme>
      <a:clrMap bg1="lt1" tx1="dk1" bg2="lt2" tx2="dk2" accent1="accent1" accent2="accent2" accent3="accent3" accent4="accent4" accent5="accent5" accent6="accent6" hlink="hlink" folHlink="folHlink"/>
    </a:extraClrScheme>
    <a:extraClrScheme>
      <a:clrScheme name="">
        <a:dk1>
          <a:srgbClr val="FFFFFF"/>
        </a:dk1>
        <a:lt1>
          <a:srgbClr val="003366"/>
        </a:lt1>
        <a:dk2>
          <a:srgbClr val="FFFFFF"/>
        </a:dk2>
        <a:lt2>
          <a:srgbClr val="006666"/>
        </a:lt2>
        <a:accent1>
          <a:srgbClr val="0099CC"/>
        </a:accent1>
        <a:accent2>
          <a:srgbClr val="6666FF"/>
        </a:accent2>
        <a:accent3>
          <a:srgbClr val="AAADB9"/>
        </a:accent3>
        <a:accent4>
          <a:srgbClr val="DCDCDC"/>
        </a:accent4>
        <a:accent5>
          <a:srgbClr val="AACAE2"/>
        </a:accent5>
        <a:accent6>
          <a:srgbClr val="5B5BE5"/>
        </a:accent6>
        <a:hlink>
          <a:srgbClr val="FFFFCC"/>
        </a:hlink>
        <a:folHlink>
          <a:srgbClr val="FFCC00"/>
        </a:folHlink>
      </a:clrScheme>
      <a:clrMap bg1="lt1" tx1="dk1" bg2="lt2" tx2="dk2" accent1="accent1" accent2="accent2" accent3="accent3" accent4="accent4" accent5="accent5" accent6="accent6" hlink="hlink" folHlink="folHlink"/>
    </a:extraClrScheme>
    <a:extraClrScheme>
      <a:clrScheme name="">
        <a:dk1>
          <a:srgbClr val="FFFFFF"/>
        </a:dk1>
        <a:lt1>
          <a:srgbClr val="006666"/>
        </a:lt1>
        <a:dk2>
          <a:srgbClr val="FFFFFF"/>
        </a:dk2>
        <a:lt2>
          <a:srgbClr val="003366"/>
        </a:lt2>
        <a:accent1>
          <a:srgbClr val="6699FF"/>
        </a:accent1>
        <a:accent2>
          <a:srgbClr val="00CCFF"/>
        </a:accent2>
        <a:accent3>
          <a:srgbClr val="AAB9B9"/>
        </a:accent3>
        <a:accent4>
          <a:srgbClr val="DCDCDC"/>
        </a:accent4>
        <a:accent5>
          <a:srgbClr val="B9CAFF"/>
        </a:accent5>
        <a:accent6>
          <a:srgbClr val="00B7E5"/>
        </a:accent6>
        <a:hlink>
          <a:srgbClr val="FFFFCC"/>
        </a:hlink>
        <a:folHlink>
          <a:srgbClr val="33CCCC"/>
        </a:folHlink>
      </a:clrScheme>
      <a:clrMap bg1="lt1" tx1="dk1" bg2="lt2" tx2="dk2" accent1="accent1" accent2="accent2" accent3="accent3" accent4="accent4" accent5="accent5" accent6="accent6" hlink="hlink" folHlink="folHlink"/>
    </a:extraClrScheme>
    <a:extraClrScheme>
      <a:clrScheme name="">
        <a:dk1>
          <a:srgbClr val="000000"/>
        </a:dk1>
        <a:lt1>
          <a:srgbClr val="619CB1"/>
        </a:lt1>
        <a:dk2>
          <a:srgbClr val="FFFFFF"/>
        </a:dk2>
        <a:lt2>
          <a:srgbClr val="4E899E"/>
        </a:lt2>
        <a:accent1>
          <a:srgbClr val="FFCC00"/>
        </a:accent1>
        <a:accent2>
          <a:srgbClr val="B6523E"/>
        </a:accent2>
        <a:accent3>
          <a:srgbClr val="B7CBD4"/>
        </a:accent3>
        <a:accent4>
          <a:srgbClr val="000000"/>
        </a:accent4>
        <a:accent5>
          <a:srgbClr val="FFE2AA"/>
        </a:accent5>
        <a:accent6>
          <a:srgbClr val="A3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
        <a:dk1>
          <a:srgbClr val="FFFFFF"/>
        </a:dk1>
        <a:lt1>
          <a:srgbClr val="336600"/>
        </a:lt1>
        <a:dk2>
          <a:srgbClr val="FFFFFF"/>
        </a:dk2>
        <a:lt2>
          <a:srgbClr val="598600"/>
        </a:lt2>
        <a:accent1>
          <a:srgbClr val="33CC33"/>
        </a:accent1>
        <a:accent2>
          <a:srgbClr val="99CC00"/>
        </a:accent2>
        <a:accent3>
          <a:srgbClr val="ADB9AA"/>
        </a:accent3>
        <a:accent4>
          <a:srgbClr val="DCDCDC"/>
        </a:accent4>
        <a:accent5>
          <a:srgbClr val="ADE2AD"/>
        </a:accent5>
        <a:accent6>
          <a:srgbClr val="89B700"/>
        </a:accent6>
        <a:hlink>
          <a:srgbClr val="FFCC00"/>
        </a:hlink>
        <a:folHlink>
          <a:srgbClr val="FFFF99"/>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C"/>
        </a:accent5>
        <a:accent6>
          <a:srgbClr val="B7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Profile">
  <a:themeElements>
    <a:clrScheme name="">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C"/>
      </a:accent5>
      <a:accent6>
        <a:srgbClr val="B70000"/>
      </a:accent6>
      <a:hlink>
        <a:srgbClr val="336699"/>
      </a:hlink>
      <a:folHlink>
        <a:srgbClr val="003366"/>
      </a:folHlink>
    </a:clrScheme>
    <a:fontScheme name="">
      <a:majorFont>
        <a:latin typeface="Arial"/>
        <a:ea typeface="宋体"/>
        <a:cs typeface=""/>
      </a:majorFont>
      <a:minorFont>
        <a:latin typeface="Arial"/>
        <a:ea typeface="宋体"/>
        <a:cs typeface=""/>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raClrSchemeLst>
    <a:extraClrScheme>
      <a:clrScheme name="">
        <a:dk1>
          <a:srgbClr val="FFFFFF"/>
        </a:dk1>
        <a:lt1>
          <a:srgbClr val="800000"/>
        </a:lt1>
        <a:dk2>
          <a:srgbClr val="FFFFFF"/>
        </a:dk2>
        <a:lt2>
          <a:srgbClr val="A50021"/>
        </a:lt2>
        <a:accent1>
          <a:srgbClr val="FF9900"/>
        </a:accent1>
        <a:accent2>
          <a:srgbClr val="FF3300"/>
        </a:accent2>
        <a:accent3>
          <a:srgbClr val="C1AAAA"/>
        </a:accent3>
        <a:accent4>
          <a:srgbClr val="DCDCDC"/>
        </a:accent4>
        <a:accent5>
          <a:srgbClr val="FFCAAA"/>
        </a:accent5>
        <a:accent6>
          <a:srgbClr val="E52D00"/>
        </a:accent6>
        <a:hlink>
          <a:srgbClr val="FFFFCC"/>
        </a:hlink>
        <a:folHlink>
          <a:srgbClr val="FFCC99"/>
        </a:folHlink>
      </a:clrScheme>
      <a:clrMap bg1="lt1" tx1="dk1" bg2="lt2" tx2="dk2" accent1="accent1" accent2="accent2" accent3="accent3" accent4="accent4" accent5="accent5" accent6="accent6" hlink="hlink" folHlink="folHlink"/>
    </a:extraClrScheme>
    <a:extraClrScheme>
      <a:clrScheme name="">
        <a:dk1>
          <a:srgbClr val="FFFFFF"/>
        </a:dk1>
        <a:lt1>
          <a:srgbClr val="51072E"/>
        </a:lt1>
        <a:dk2>
          <a:srgbClr val="FFFFFF"/>
        </a:dk2>
        <a:lt2>
          <a:srgbClr val="3C001E"/>
        </a:lt2>
        <a:accent1>
          <a:srgbClr val="89A38F"/>
        </a:accent1>
        <a:accent2>
          <a:srgbClr val="666699"/>
        </a:accent2>
        <a:accent3>
          <a:srgbClr val="B3AAAC"/>
        </a:accent3>
        <a:accent4>
          <a:srgbClr val="DCDCDC"/>
        </a:accent4>
        <a:accent5>
          <a:srgbClr val="C4CEC6"/>
        </a:accent5>
        <a:accent6>
          <a:srgbClr val="5B5B89"/>
        </a:accent6>
        <a:hlink>
          <a:srgbClr val="808000"/>
        </a:hlink>
        <a:folHlink>
          <a:srgbClr val="666633"/>
        </a:folHlink>
      </a:clrScheme>
      <a:clrMap bg1="lt1" tx1="dk1" bg2="lt2" tx2="dk2" accent1="accent1" accent2="accent2" accent3="accent3" accent4="accent4" accent5="accent5" accent6="accent6" hlink="hlink" folHlink="folHlink"/>
    </a:extraClrScheme>
    <a:extraClrScheme>
      <a:clrScheme name="">
        <a:dk1>
          <a:srgbClr val="FFFFFF"/>
        </a:dk1>
        <a:lt1>
          <a:srgbClr val="000000"/>
        </a:lt1>
        <a:dk2>
          <a:srgbClr val="FFFFFF"/>
        </a:dk2>
        <a:lt2>
          <a:srgbClr val="333333"/>
        </a:lt2>
        <a:accent1>
          <a:srgbClr val="3399FF"/>
        </a:accent1>
        <a:accent2>
          <a:srgbClr val="CC0000"/>
        </a:accent2>
        <a:accent3>
          <a:srgbClr val="AAAAAA"/>
        </a:accent3>
        <a:accent4>
          <a:srgbClr val="DCDCDC"/>
        </a:accent4>
        <a:accent5>
          <a:srgbClr val="ADCAFF"/>
        </a:accent5>
        <a:accent6>
          <a:srgbClr val="B70000"/>
        </a:accent6>
        <a:hlink>
          <a:srgbClr val="666699"/>
        </a:hlink>
        <a:folHlink>
          <a:srgbClr val="6600CC"/>
        </a:folHlink>
      </a:clrScheme>
      <a:clrMap bg1="lt1" tx1="dk1" bg2="lt2" tx2="dk2" accent1="accent1" accent2="accent2" accent3="accent3" accent4="accent4" accent5="accent5" accent6="accent6" hlink="hlink" folHlink="folHlink"/>
    </a:extraClrScheme>
    <a:extraClrScheme>
      <a:clrScheme name="">
        <a:dk1>
          <a:srgbClr val="FFFFFF"/>
        </a:dk1>
        <a:lt1>
          <a:srgbClr val="330000"/>
        </a:lt1>
        <a:dk2>
          <a:srgbClr val="FFFFFF"/>
        </a:dk2>
        <a:lt2>
          <a:srgbClr val="4B3D1B"/>
        </a:lt2>
        <a:accent1>
          <a:srgbClr val="CC9900"/>
        </a:accent1>
        <a:accent2>
          <a:srgbClr val="CC6600"/>
        </a:accent2>
        <a:accent3>
          <a:srgbClr val="ADAAAA"/>
        </a:accent3>
        <a:accent4>
          <a:srgbClr val="DCDCDC"/>
        </a:accent4>
        <a:accent5>
          <a:srgbClr val="E2CAAA"/>
        </a:accent5>
        <a:accent6>
          <a:srgbClr val="B75B00"/>
        </a:accent6>
        <a:hlink>
          <a:srgbClr val="666699"/>
        </a:hlink>
        <a:folHlink>
          <a:srgbClr val="CCCC00"/>
        </a:folHlink>
      </a:clrScheme>
      <a:clrMap bg1="lt1" tx1="dk1" bg2="lt2" tx2="dk2" accent1="accent1" accent2="accent2" accent3="accent3" accent4="accent4" accent5="accent5" accent6="accent6" hlink="hlink" folHlink="folHlink"/>
    </a:extraClrScheme>
    <a:extraClrScheme>
      <a:clrScheme name="">
        <a:dk1>
          <a:srgbClr val="FFFFFF"/>
        </a:dk1>
        <a:lt1>
          <a:srgbClr val="003366"/>
        </a:lt1>
        <a:dk2>
          <a:srgbClr val="FFFFFF"/>
        </a:dk2>
        <a:lt2>
          <a:srgbClr val="006666"/>
        </a:lt2>
        <a:accent1>
          <a:srgbClr val="0099CC"/>
        </a:accent1>
        <a:accent2>
          <a:srgbClr val="6666FF"/>
        </a:accent2>
        <a:accent3>
          <a:srgbClr val="AAADB9"/>
        </a:accent3>
        <a:accent4>
          <a:srgbClr val="DCDCDC"/>
        </a:accent4>
        <a:accent5>
          <a:srgbClr val="AACAE2"/>
        </a:accent5>
        <a:accent6>
          <a:srgbClr val="5B5BE5"/>
        </a:accent6>
        <a:hlink>
          <a:srgbClr val="FFFFCC"/>
        </a:hlink>
        <a:folHlink>
          <a:srgbClr val="FFCC00"/>
        </a:folHlink>
      </a:clrScheme>
      <a:clrMap bg1="lt1" tx1="dk1" bg2="lt2" tx2="dk2" accent1="accent1" accent2="accent2" accent3="accent3" accent4="accent4" accent5="accent5" accent6="accent6" hlink="hlink" folHlink="folHlink"/>
    </a:extraClrScheme>
    <a:extraClrScheme>
      <a:clrScheme name="">
        <a:dk1>
          <a:srgbClr val="FFFFFF"/>
        </a:dk1>
        <a:lt1>
          <a:srgbClr val="006666"/>
        </a:lt1>
        <a:dk2>
          <a:srgbClr val="FFFFFF"/>
        </a:dk2>
        <a:lt2>
          <a:srgbClr val="003366"/>
        </a:lt2>
        <a:accent1>
          <a:srgbClr val="6699FF"/>
        </a:accent1>
        <a:accent2>
          <a:srgbClr val="00CCFF"/>
        </a:accent2>
        <a:accent3>
          <a:srgbClr val="AAB9B9"/>
        </a:accent3>
        <a:accent4>
          <a:srgbClr val="DCDCDC"/>
        </a:accent4>
        <a:accent5>
          <a:srgbClr val="B9CAFF"/>
        </a:accent5>
        <a:accent6>
          <a:srgbClr val="00B7E5"/>
        </a:accent6>
        <a:hlink>
          <a:srgbClr val="FFFFCC"/>
        </a:hlink>
        <a:folHlink>
          <a:srgbClr val="33CCCC"/>
        </a:folHlink>
      </a:clrScheme>
      <a:clrMap bg1="lt1" tx1="dk1" bg2="lt2" tx2="dk2" accent1="accent1" accent2="accent2" accent3="accent3" accent4="accent4" accent5="accent5" accent6="accent6" hlink="hlink" folHlink="folHlink"/>
    </a:extraClrScheme>
    <a:extraClrScheme>
      <a:clrScheme name="">
        <a:dk1>
          <a:srgbClr val="000000"/>
        </a:dk1>
        <a:lt1>
          <a:srgbClr val="619CB1"/>
        </a:lt1>
        <a:dk2>
          <a:srgbClr val="FFFFFF"/>
        </a:dk2>
        <a:lt2>
          <a:srgbClr val="4E899E"/>
        </a:lt2>
        <a:accent1>
          <a:srgbClr val="FFCC00"/>
        </a:accent1>
        <a:accent2>
          <a:srgbClr val="B6523E"/>
        </a:accent2>
        <a:accent3>
          <a:srgbClr val="B7CBD4"/>
        </a:accent3>
        <a:accent4>
          <a:srgbClr val="000000"/>
        </a:accent4>
        <a:accent5>
          <a:srgbClr val="FFE2AA"/>
        </a:accent5>
        <a:accent6>
          <a:srgbClr val="A3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
        <a:dk1>
          <a:srgbClr val="FFFFFF"/>
        </a:dk1>
        <a:lt1>
          <a:srgbClr val="336600"/>
        </a:lt1>
        <a:dk2>
          <a:srgbClr val="FFFFFF"/>
        </a:dk2>
        <a:lt2>
          <a:srgbClr val="598600"/>
        </a:lt2>
        <a:accent1>
          <a:srgbClr val="33CC33"/>
        </a:accent1>
        <a:accent2>
          <a:srgbClr val="99CC00"/>
        </a:accent2>
        <a:accent3>
          <a:srgbClr val="ADB9AA"/>
        </a:accent3>
        <a:accent4>
          <a:srgbClr val="DCDCDC"/>
        </a:accent4>
        <a:accent5>
          <a:srgbClr val="ADE2AD"/>
        </a:accent5>
        <a:accent6>
          <a:srgbClr val="89B700"/>
        </a:accent6>
        <a:hlink>
          <a:srgbClr val="FFCC00"/>
        </a:hlink>
        <a:folHlink>
          <a:srgbClr val="FFFF99"/>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C"/>
        </a:accent5>
        <a:accent6>
          <a:srgbClr val="B7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customXml/item1.xml><?xml version="1.0" encoding="utf-8"?>
<s:customData xmlns="http://www.wps.cn/officeDocument/2013/wpsCustomData" xmlns:s="http://www.wps.cn/officeDocument/2013/wpsCustomData">
  <extobjs>
    <extobj name="ECB019B1-382A-4266-B25C-5B523AA43C14-1">
      <extobjdata type="ECB019B1-382A-4266-B25C-5B523AA43C14" data="ewoJIkZpbGVJZCIgOiAiMTczNDcyODk5NDg0IiwKCSJHcm91cElkIiA6ICIxNDk2MTk2Mjc4IiwKCSJJbWFnZSIgOiAiaVZCT1J3MEtHZ29BQUFBTlNVaEVVZ0FBQkNjQUFBSU9DQVlBQUFDTFJtZGdBQUFBQ1hCSVdYTUFBQXNUQUFBTEV3RUFtcHdZQUFBZ0FFbEVRVlI0bk96ZGQzaFVWZjdIOGMrZGtrWklDQWloOTk0SklGVVFCQlFWVUJTeG9DQ0tkWFhWMzFwWFYxM0xXbG5MNm9vbzZncGlBV21DSUYwQlFTQUpvWGNFNlQwaFBUUDM5MGVZTWNuTXBCRnlFM2kvbm9lSHlXM3pUZWJjYzg5ODd6bm5TZ0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E0RndaVmdjQUFNQ0Y2c3RxRFV5cll3QUs0L1lqdTJrVEFnQXNaYk02QUFBQUFBQUFjSEVqT1FFQUFBQUFBQ3hGY2dJQUFBQUFBRmlLNUFRQUFBQUFBTEFVeVFrQUFBQUFBR0Fwa2hNQUFBQUFBTUJTSkNjQUFBQUFBSUNsU0U0QUFBQUFBQUJMa1p3QUFBQUFBQUNXSWprQkFBQUFBQUFzUlhJQ0FBQUFBQUJZaXVRRUFBQUFBQUN3Rk1rSkFBQUFBQUJnS1pJVEFBQUFBQURBVWlRbkFBQUFBQUNBcFVoT0FBQUFIelY2OVpBak5MVG9PeHFHZ2lJakpNTW8rYUQ4Y0ZZTWw4M3BLUEoraHUzUEpwRE42VlMxTHAxOHRyRUhCUlgrZUhhN3V2Nzd0U0xIQVFBQXNoWDlhZzRBQUM1NFYzejNwV2IyN0svRTdUdUx0Rjl3VkNVTjI3eFczN1hvcVBRVEovMXVZM002RlY2L2JwR09tM0xnb0xLU1U5VG81aHNWMmF5Snd1dlVWbFNyRmdxdlgxY0xiN3BEL2FaTURManY5RTY5ZEdiZkg5NmZPL3o5Q1ZWc1dGKy8zUE9RVEpkTFZUcTBWYitway9UVGtKdDFiRzJjSktsRzc1NXE5ZkQ5V25ERGJaS2tvTWdJM2JRdFB0ZHhKOWR0SVZkNnVpVEpkTGtVSEZWSllUVnJLT1hBd1NMOWJnQUFnT1FFQUFBb1plSDE2MnJ3c3ZsRjJtZnBxUHUwNzhlZlZLbEZNem5DUWxWMzBFQXR1bm1VanE2SlZXYlNHVW5TOXgyNksrWEFvVno3alRpOHkrZFlXei83VWdQblRWZm5WMS9RYjA4K3A2Ty9yZFhtLzM2cTd1KytvUi82WEsyZ1NwSHEvdjViV3ZQc1AzMzJuVnkzaGFwMXUxVGQzMzlMd1ZXaU5EUnVSYTcxZFFZT3lQVnozc1FJQUFEd2orUUVBQUFvTXB2VHFRcTFhL29zRDRxTWxDU0YxNjJUUGJ3amorUS9EaWh4KzA1TmpHN29zeTZpU1NNTlhqYmY3enFQdGMrL0lrbHFjc2V0T2hZYjcwMU1GRlpRWklTeWtwTzE4ckduRmRHNG9UZkdMZU0vMCtsdDIrVUlDMVZvZERYOVBuT09EaTVkcHFESWlGenY0VXBQVjNTM1MzWG81K1hlWllIaTlaY1lBUUFBL3BHY0FBQUFSUmJScUlHdVhUbzM0UHFCODZiN1hUNzdpbXQxY3NPbTh4VldnZklPemVqNHdqTUJ0MjArWnBRa2FXYlAva283Y3RTN3ZNYmxsMm5MeDU4cC9jUXBMYnYzcndIM1gzYnZYNVYyL01TNUJRd0F3RVdDNUFRQUFCY3hSMmlvd3Z6MGdKQ3llei80azdoOXAwNXQyZWJUWThDdzJ6Vnc3alJWYnR0YUIzOWVyb1hEYmkveGVHL1p0MFhHMmNrMmI5andteVJwMVdOUFM1TFBFSXRBaWpLWFJ0N2VEOEZSVVlwcTFVTDdGeTZWS3kxTlBjZTlxNTdqM3ZXNzc4YjNQOUtlNmJNSzlUNEFBRnpzU0U0QUFIQVJxOW81UmxkODk2WGZkWDIvbXVCM2VhQmhEQzN1SGEyVVE0ZFZ1VzFybVZsWnFuMVZmLzB4dDJoelN4UmtjcDNtYW5EREVQWDQ4TithMnZwU1paeE9sQ1R0bmpaVFpwYkxaM3ZEWWMrMVBPWGdJWm1abWVyeTVzdHFjc2V0K2I3WHhPaUczdTA5d21wRXk1MlpLWHVRMDdzTkFBQTRkeVFuQUFDNGlCMzhlYm5mTDlnakR1OHFVZytEcU5ZdDFlTCt1N1h3eGhHcVBlQUt4Yi8ydG5wOStxR09yWWxWMnJIakpScHpyZjU5SlVsdEgvK3J0b3o3VEUxRzNhYVc5OStkN3o2VGFqYVJKSDNmdnJza2FjMXpMeXZ1NVRkOHRvdnUwVTFkeDc2cS9mTVg1OXJlTXpmRnlVMWI5TWRQQzlYNmtRZTErcGtYU3VUM0FRQUFKQ2NBQU1BNUNxcFVTYjAvKzYvV3ZUWldxVWVQU1pLUzkrM1g5czhucWRlbkgycmhzTnZseXNnb2tmZHlWZ3hYaGRxMUpFa2hWUzlSdjJsZjZhZkJOeW51cGRlOTJ4UW1zZUpLUzVNckxjMzdzK0d3cTkwVGo2cjVtRkZhOCt4TDJqSHBtNEQ3YnYza0MvV1orSWthM2pSVXpvcmgrY1pMendvQUFBckhablVBQUFDZy9ISldERmZmeVJOMEltR2p6eGY2VFIrT2x5c2pRNzBtL0ZmMjRPQVNlYi9HdHczWC92bUxKRW0vUGZtOERpMWRwb2lHRFFxMXI4M3BWSERsS0wvL3FyUnJxOVovZlVCTDdyaEgrMzc4eVdkOVRzZmoxeXNvTWxLekxodWdpZEVOTmJWdFY1bFpMbThpWW1xYkxwb1kzWkRFQkFBQVJVRFBDUUFBVUN4QmxTTFZaOUtuc2djRjZkZS9QdTZ6M25TNzljdmRENnIvOUsvVmI4cEUvWHpYQTByTjhkU0xvbkpVQ0ZPTCsrN1NqMWRkci9iUC9FMHkzVnI1ZjlsUDI3anR3UFpjMnc3SzhTU1JreHMyYTg2QXdhcDlWVC8xK3VTRGZOK2ozNVNKZnBkLzI3UjlycDlOMDVROUpEdmhFaHBkVFNtSERoWDU5d0VBQUg4aU9RRUFBSXFzVXJNbTZ2Mi84WktrbndZTlUrYVpaTC9iWlp4TzFLTGhJOVgzbXk5MHplSTVXdkh3NHpxd2NFbXgzdE9WbnE0ZGs3NVI2cUhEUHVzOGMwcEkyY002WnZXK3ltZFl4OTVaUHdic3pSRFJwSkVHTDVzZmNMMW56b2tPenoycHFCYk5sSDdpcEpMLzJDOUpxdEdyaHc3K3ZOeG5uOGEzM3FUa1AvYjdYUWNBQUhJak9RRUF3RVhLR1Y1Qm9UV3FCMXdmNkZHaWtsUzlWMDlsSmlWcDBTMTNLdTNzUEJPQnBCNDVxbm5YM3FpdWI3MnFsQU1IRmRHa1ViN3ZGMmo5bVQyL0srRk4vNC90TEMwcCt3OUlwcW5ZRi84bGQyYVdLdFN1cFFZM1hxZkZ0OTNsczIxNC9icHlwYWRiRUNVQUFPVVB5UWtBQUM1U05mcjB5bmVZUTZCSGlVclpFejF1LzJKU29TZTZ6RXBPMGJMN0g1R1UzYk1oUDRPWCtYLzg2SXl1ZlpTMCszZWY1YmZzMitLejdOckZjMlNhcHZmbkxSOU5VTndydVovT0VScGRUYUhWcWlyenpCbFY3ZFJCV1NrcEJmNGVXeWY4K2RqVm1sZGNyb2JEcnRlUzI4Y29lZjhCU1pLWjVWSm85V2hsSkNhcGN0dlcydi9Ub2dLUENRQUFTRTRBQUhEUnltK1lRMkVVOXdrY0pURlI1SWwxRytUT3lwSWtUYTdUdkZqSGlHclpYSDIvL2x4Uzl0TTdOcjQvTHVDMnJyUjBiWGpuejBST2RQZXVrcVJsOS8wMTEzYjdmdnhKVjgrZktabW1qcTZPMWZGMTY0c1ZHd0FBRnh2RDZnQUFBTGhRZlZtdGdWbndWckNhWWJQSmRMdXREc05TdHgvWlRac1FBR0FwSGlVS0FBQXVhaGQ3WWdJQWdMS0E1QVFBQUFBQUFMQVV5UWtBQUFBQUFHQXBraE1BQUFBQUFNQlNKQ2NBQUFBQUFJQ2xTRTRBQUFBQUFBQkxrWndBQUFBQUFBQ1dJamtCQUFBQUFBQXNSWElDQUFBQUFBQllpdVFFQUFBQUFBQ3dGTWtKQUFBQUFBQmdLWklUQUFBQUFBREFVaVFuQUFBQUFBQ0FwVWhPQUFBQUFBQUFTeGxXQndBQUFGQVlNVEV4cGlTWnB2bDZYRnpjVTFiSEF3QUFTZzQ5SndBQUFBQUFnS1ZJVGdBQUFBQUFBRXVSbkFBQUFBQUFBSllpT1FFQUFBQUFBQ3hGY2dJQUFBQUFBRmlLNUFRQUFBQUFBTEFVeVFrQUFBQUFBR0Fwa2hNQUFBQUFBTUJTSkNjQUFBQUFBSUNsU0U0QUFBQUFBQUJMa1p3QUFBQUFBQUNXSWprQkFBQUFBQUFzUlhJQ0FBQUFBQUJZaXVRRUFBQUFBQUN3Rk1rSkFBQUFBQUJnS1pJVEFBQUFBQURBVWlRbkFBQUFBQUNBcFVoT0FBQUFBQUFBUzVHY0FBQUFBQUFBbGlJNUFRQUFBQUFBTEVWeUFnQUFBQUFBV0lya0JBQUFBQUFBc0JUSkNRQUFBQUFBWUNtU0V3QUFBQUFBd0ZJa0p3QUFBQUFBZ0tWSVRnQUFBQUFBQUV1Um5BQUFBQUFBQUpZaU9RRUFBQUFBQUN4RmNnSUFBQUFBQUZpSzVBUUFBQUFBQUxBVXlRa0FBQUFBQUdBcGtoTUFBQUFBQU1CU0pDY0FBQUFBQUlDbFNFNEFBQUFBQUFCTGtad0FBQUFBQUFDV0lqa0JBQUFBQUFBc1JYSUNBQUFBQUFCWWl1UUVBQUFBQUFDd2xHRjFBQ2piMnJWck44Qm1zOFZZSFFjczFVUlNMYXVEd0FXdmlxUUlxNE5BMldZWVJsTkpjcnZkdXczRDJHWjFQRUE1bGlacGphUXNxd01CTGhTbWFTWm1abVorc25IanhneXJZeW12SEZZSGdMTE5aclBOTWd3anlPbzRZQjNUTkdVWTVERUJXTTlUSDlsc3RnYVNHbGdkRDFET0RiRTZBT0JDWWhpR2dvS0MwaVJOc0RxVzhvcmtCUExsU1V5WXB2bWExYkhBR29aaFBDVkpwbW11dERvV1hMZ013K2dxU2FacEhyQTZGcFJkaG1IVWxDUzMyNzNLTUF6VDZuaUFjcXE1WVJpVkpFMHpUWE9yMWNFQUZ3TERNSVpKYW1TYVpwTFZzWlJuSkNkUUtIRnhjVTliSFFPc0VSTVQ4NVFreGNYRmRiTTZGbHk0WW1KaVRFbUtpNHRqQ0JFQzhwU1QrUGo0cmxiSEFwUlhNVEV4TXlVTmt2UlpYRnpjTEt2akFTNEVNVEV4elNVMWtwUnBkU3psR1JOaUFnQUFBQUFBUzVHY0FBQUFBQUFBbGlJNUFRQUFBQUFBTEVWeUFnQUFBQUFBV0lya0JBQUFBQUFBc0JUSkNRQUFBQUFBWUNtU0V3QUFBQUFBd0ZJa0p3QUFBQUFBZ0tWSVRnQUFBQUFBQUV1Um5BQUFBQUFBQUpZaU9RRUFBQUFBQUN4RmNnSUFBQUFBQUZpSzVBUUFBQUFBQUxBVXlRa0FBQUFBQUdBcGtoTUFBQUFBQU1CU0pDY0FBQUFBQUlDbFNFNEFBQUFBQUFCTGtad0FBQUFBQUFDV0lqa0JBQUFBQUFBc1JYSUNBQUFBQUFCWWl1UUVBQUFBQUFDd0ZNa0pBQUFBQUFCZ0taSVRBQUFBQUFEQVVpUW5BQUFBQUFDQXBReXJBMERaRWhNVE0wYlNxemtXWFhMMi8yT2VCYVpwdmg4WEYvZlBVZzBNcFlZeWdOSkFPVU5oVUU2QWM5ZXFWYXVXd2NIQlN6MC9tNllaWVJoR2tLUkVTUmxuRjIrT2pZM3RaVW1BUURuVXBrMmI1azZuOHhmUHo2WnBWalFNSTFnNXppdlROT1BqNHVMNld4VmplZVN3T2dDVUxWbFpXVDg3SEk1TC9LenlMbk83M2JOS01TU1VNc29BU2dQbERJVkJPUUhPM2NhTkd6ZDE2TkRoaEdFWVRTWEpNTHozSmlOeWJQWnpxUWNHbEdQcjE2L2ZFaE1UYzBwU1k4bi9lV1VZeG1JTFFpdlhHTmFCWEJJU0VyYWFwcmt4bjAxMnJWdTNMcTdVQWtLcG93eWdORkRPVUJpVUU2QmtHSVl4TzcvMWJyZDdTbW5GQWx4QXZzOXZaVlpXMXRUU0N1UkNRWElDL2t3TXRNSTB6VG1sR1Fnc1F4bEFhYUNjb1RBb0o4QTVNazN6cTN4Vzc0cVBqNDh2dFdDQUM0VEw1Y292K2JBaElTRmhhNmtGYzRFZ09RRWZMcGZyaDBEckRNT1lWSnF4d0JxVUFaUUd5aGtLZzNJQ25MdTR1TGcxcG1udURyQ2F1N3RBTWF4YnQrNDNTWHY5clROTk05OWVGZkNQNUFSOEpDUWtiSkMwdzgrcWZiR3hzU3RMT3g2VVBzb0FTZ1BsRElWQk9RRktobUVZZm5zYUdZWkJjZ0lvUHI5SkNNNnI0aUU1QWIvY2JyZS9iclEvbG5vZ3NBeGxBS1dCY29iQ29Kd0E1ODd0ZGsvT3U4dzB6VDFyMTY1ZFpVVTh3SVVnUUJKaWUyeHNiRUtwQjNNQklEa0J2L3pOZmw3QWVFVmNZQ2dES0EyVU14UUc1UVE0ZC9IeDhjdE4wOXlmWjNIQU9WMEFGR3p0MnJYTEpSM0t1WXdoSGNWSGNnSitKU1FreENuM0dLcERjWEZ4UEdicUlrSVpRR21nbktFd0tDZEFpY25WNDRoSDhRTG56RFJOYzFxZUJRenBLQ2FTRXdqRU5FMHo1MFJqY3lXWlZnVURTMUFHVUJvb1p5Z015Z2xRQWx3dVY4NmhIUWZXclZ1MzJySmdnQXVFWVJnNUg4VzdOejQrbnZPcW1FaE9JQ0NYeXpVang0OWZXeFlJTEVNWlFHbWduS0V3S0NmQXVVdElTRmdzS1VtU1ROT2NMSko4d0RtTGpZMWRhcHBtdWlTWnBqblQ2bmpLTTVJVENDZ2hJV0cxYVpwSFROTThHUnNiTzkvcWVGRDZLQU1vRFpRekZBYmxCQ2dScHFRRmttUVl4Z0tMWXdFdUZDNUpQMGlTMisyZVozRXM1WnJENmdCUXBya2xmV2tZUnZXenIzSHhvUXlnTkZET1VCaVVFNkFFbUtZNVhsTFB1TGc0a254QXlmbFVVdmQxNjliTnRqcVE4b3prQlBKbEdNWU0welNqckk0RDFxRU1vRFJRemxBWWxCUGczTVhGeGYwVUV4UHpnYkx2OWdJb0FUYWJiWUhiN2Y1Y0RKVTZKNGJWQVZ3TUJyL3dVYmt0cEtiYkxkTTBaYlBiclE3bG5KZ3lCODE2NGY0ZmlycGZlZjdzU3NxRlVnWktRcFpzemVhOGNNKzJram9lNVFzRkdEanpoZnZtbHZSQnkzTzV1MURxbytKZWt5NFc1Ym1NQXBKa3l0MXQxZ3NQckxRNmp2TGtRamp2VFZlV0RIdjV2dmZ2Y3JrN3pYN3BnYlZXdlgvNS91dmh2RE5zTmpKWUZ6bktBSUN5Z3ZvSUFGQldsZmZFUkZuQWhKZ0FBQUFBQU1CU0pDY0FBQUFBQUlDbFNFNEFBQUFBQUFCTGtad0FBQUFBQUFDV0lqa0JBQUFBQUFBc1JYSUNBQUFBQUFCWWl1UUVBQUFBQUFDd0ZNa0pBQUFBQUFCZ0taSVRBQUFBQUFEQVVpUW5BQUFBQUFDQXBVaE9BQUFBQUFBQVM1R2NBQUFBQUFBQWxpSTVVYzRaVmdjQUFBQUFBTUE1SWpsUmpnVTVISHJudmh2VnJrR3RFamxlNVlwaE1vejgweDJOYWx5aVdsVXErU3h2MzdDMktvUUVsVWdjRnhxbjNhN3J1N2ZMTjVGa0dJWTZOYW1yOEpCZ24zV3Q2dFZRcFFxaEpSWlB2V3FWYy8wYzdIUm9VSmMyY3RydCtlN1hzUG9sdWNwSHNOT2hod2IzVnBBai8vM09SYmNXRFlxMW43OXpva3V6K25MWUw2d3FyMzUwRmIwMVpxaENuSTVDN3hQa3NLdHowM3JlejdKejAzcEYydC9EYnJPcFVvVlExYTBhcGJZTmFxbDdpNFpGUGtZZy91b1l1ODFXS25YTVphMGJhM2p2anVmOWZWQjBkcHROZnhuY1c1VXJoaFc0YlVpUVU5VXFWVlM3aHJWMGRlZFd1ZXJRWUtkRE5TcEhxbjNEMnJxaWZiUHpHVExLb2E3TkcranA0VmNXZS84UmZUdnI5YnV1Sy9UMjVhSE9LY3E1bDlmZFYzVlhaQkhiTUlaaDZGOTNEbEhkcWxGRmZqL0FuK0swSzJwV2lReFlkdXRIVjVIVGJ2ZmJicWZ0ZW02SzNpSkZtVEdpYjJkRmhJVm8rNEdqaWdvUDArZi9kM3ZBYlllOE9LN0E0NzB5Y3JBK243OVNxN2J1OGJ1K2VaMW8vZlAyYS9Ya2hPbTVscmVxVjBNUEQ3bGM5N3ozVmFIaW52elVuUUhYM2ZMYVo0VTZSbG5qdE5zMXNITXIvYkJxdmR5bW1XdGRzTk9oVWYyN2F2cXZDVktlZFI1WHRHK21HM3EyMTE4KytEYlg4Z2JSVmZUTXpWZnFubmNMOTdlVnNpdk1aMjYrVW4vL2ZLYU9uajZUYTEzTktwRjYvYTdyOUw4RnF6Um45VVpKMlY5TyszVm9wbG1yMWdjOHBtRVllbmpJNWRweDRLZyttTFZVcHFSZXJSc3JLanhNR1ZtdVFzZFdKYUtDWGgwMVdLOTk4NU4ySHo1ZTRQWlBET3V2Ni8vNXNhVHNpOGozejQzeDJlYlcxejlUY2xwR3JtVlBEUitRcXl3MXJ4MnQ2N3EzMDI4QnluWjVkV1hIRmpweUtrbHBtVm1GM3FkaVdJaWV2ZVVxRFh2bEUyVmt1ZlRzTFZmcHdRKyswUi9IVHZsc095Q21oVG8xcmFzUXAxUEJRUTZGQlFlcFFuQ1F3a0tDRk9TdzYweGFocEpTVW5VcU9VMm56cVJvMWRZOWNybmRBZDg3djdLWjAzOGV2Q25YNXg1ZHFhS3FWZ3JYNEs1dDlkSlhQL3BzNzY5T2VlbXJIL1d2TzRjRWZJOUFkZUxPQTBmMXdMV1hhZTZhVFRxZG5CcHdmNCtpbHVtTFVVbDlQaTYzVzJIQlFicStlenQ5T3UvWGdQdCs5L2U3bFpxZW9kTXBhVHA1SmtWSFR5VnB3NTREZXVlK0d4VWFIQ1NYeTYxVHlTazZtWlNpNDBuSldyVmxqODZrcFJmdmw4TUZaL1BlZzdydm1wNXFWanRhVy84NDdMUCsrdTd0ZEZPdkdPL1BTeEsyYTl5Y1paS2tLaFVyYUZDWE5uSzVUYld1VjBNYmZqOVk0UHNWdGM3SnFhQTZ0YlRQUFg4R2RXbFQ1Ti9OTkUxdDJYZElZd2IyMEhQLys2RlErMUFYSXo5RmJWY1locUhuYmgyb1QzNWNyclU3OXZtc2Yydk05WHJvdys4MGVrQlh6VjI3V1d1MzcvV3VvKzE2YmtoT2xGUGRXalRRb0s1dDlNTEUyVXBKejFCS2VvYUd2alErMzMwR2QyMmpPL3AxOGY3c3ROdVY2Y3IrWWpuMiswVktURWtMbUpqbzBLaTJuaGpXWDZlU1UvWENpR3VVZkxZaHQySFBBVFd0RmExTWwwc1RIcnRkWjFMVEpFa3JOKzlSamNvUmltbFNWeUZPaC9mTDAvQlhQMVZZY0pDR3ZEak9lOExtZkYxZUJUc2Q2aC9UWEExclZORzcweFlyWndyQ2JyZkpOTE12dHY3VXJCS3BrZjI2S0NrMVRlOC9NTXk3ZlBlaDQ2cFJPVUlwYVJsNjgrN3JjKzN6NkxpcFN2ZnpoZFF3REQxeWZSOTl0WGkxMzRiS2dlT245ZVozOC9YM1c2N1N3Uk9uRmJmekR3M3AxbGJSVVJGK0d6Rmh3VUY2L0pOcDJyYi9pRjc1ZXE3ZUhqTlVTYWxkOU9YQzMzUjlqM2FxV1RsUzAvNXhqOS9mNjdrdlp2azB6STRuSm12U290VjZkR2hmUGZMUkZKOUVUbUdNSGp0UlNhbHBjdGp0K1NhNmNycStSenUxckZ0ZDA1Ky8xMmZkRTU5Tzk5c0FMWXVldTNXZ09qV3A2N044aHAvZlN5cGNVakkvMi9jZlVXcEdwbExUTTVTU25xa1dkYU0xdkZkSHZUTnRzWDdkdk10YnpvTWNEbVZrNVo4Z0thaHNTdEtFeDBaSWtteUdvUW1QamREZUl5ZjEyOVk5cWhBU3JQRFE0RndYLzV4R3ZQR0ZJc0pDTlByS2JucG4ybUpKMlkzcG9TK04xL2ZQamRFdHIzMm05TXlzWEsrbHdJbFNwOE91ang2NjJXZjVmZTkvN2RQQUxva3lmYUVyenVkVFVNSjljTmUyUHN0R3ZmMmxUcDVKa2NOdTB4MXYvYzluZlZSNG1JYStORDdmQkJvdUxvSHFUa2w2STBEdmh5RXZqdE8wRmVza1NkZGUybHJWS2xXVWxEM005dUhyTHRmUzlkdTFhdXZ2ZW16b0ZYcjgwMms2bnBqczNiY2s2aHlQd3RTcHBYM3VuYXNnaDBOTmExZlRoajBIOU4wdmNSci95SzI2dEZuOVFuMDVveTZHUDBWdFY0U0hCT3U5QjRiSlpoaUtDZy9UZzRON1M1TE9wS1lyUFBUUFhoSk91MTJ2akJva1NYcXdabFdOSGpzeDN6Z3U1clpyVVpHY0tJZmFONnl0eDRaZW9hOFdyOUhlSXlkbHQ5bmtjcnNMYkhETlhMbGVNMWRtM3gzM0pBTnVmUGtUMlcwMi9mdmVHMVE5S2tMZlBIUFgyZldHN0RhYk1ySmNldk83K1JweHhhVjZaOXBpcmRtK1YzKzc0UW90V3JkTmgwOG02cVplTVZvUXYwVUxZcmZvOFdIOTlmWFN0ZHErLzBpdTk1M3gvTDBhL3VxbjUrZVBVVWFjU1V2WDgxLytvTGZIRE5XZEE3cXBRa2lRK3Vib0xtd1k4bjZKdHhtR2h2OXJndEl5TWxXdFVrVzlPT0lhZmJGZ2xmNDRlbEtqQm5UVm0xTVc2SGhpc3E3dTNFcDJtMDFQVFppcGwwZGVxMG1MVm12ZDd2MzV4dEdqWlVQWmJUWXRUZGdlY0p1MU8vYnB4VWx6bExEN2dQcDFhSzZJc0JEZDl2cm5janJzR3RLdHJiNVp1bGFTMUxGeEhUMDRxTGYybkwwRGNmVDBHYjAxZGFHeVhHNE42TmhDMi9ZZjBRUC8rY2J2ZTN6dzRIQmxCU2lQdjJ6WW9Sc3Y2NkRMV2pmVzB2WCs0L1JVM0RiRDhMNis4KzB2SlVtWkxsZkEzaHIzWDNPWmVyUnFxTkNnSUUxOFlxUWs2ZVhKY3hVYUZPVDNpL3I0djk2cXpDTDAvTERhNjkvK0pKc3R1M3RmcjlhTmRWT3ZHRDMwNGJjcXFBbldzMVVqN1Rod1ZJZE9KaGI0SGoxYU5sVGN6aitVa3A2aDNZZVBhL2ZoNHdvTER0TElmbDNVdW40Ti9lUExIN1JsWC9ZRk1kanAwSmlyZXFoUnpVdjB0L0hUOHEyRENsTTJQUmYzYWYrNFI2UEhUbFJZY0pEK2ZzdFZlbkhpYkgzdzRIQlZqUXpYbUlFOXZOc3ZpdCtxOTJjdWxjdnRWb3U2MWJYM3lJbGNNYmpQdm5hYnBuZDV6dGRod1VHRmJsVFBlUDVlMlFJTWV5dE1tYjZZRmZmemtlUk51dGVQcnFJVFNjbEtUTWxPZ0RldkU2MmRCNDRxMDVXOWJXR1QyeVFta05mb3NSTjFxaEIzOVN0VkNQViswYm52bXNzMGRWbWN3a09EbFpTYWZiUG1ycXU2S3lUSXFVL21ybEJHbGtzelZpYm9wVHV1MVFzVDUraklxU1JKSlZmblNJV3JVMHY3M0F1VTdQbmd3ZUYrbCtlOUxsZUpxS0JYUmc3U2tCZkhLU1U5UTdOWGJkRHRWMXlxMVZ2M3lGVDIzeThsUGNQdnNTVHFZdmdxVHJ0aTlOaUplbmpJNVRwNElsSGYvUkxyOTdoVG5yM2JKeUZCMjdWa2tKd29aeHgybTU2OHFiK1dKR3pUZDcvRTZ1V1JnM1Q0WktMZW43bTBVUHZYcTFaWnZ4ODVrV3ZaTFpkM1VyMXFsZlczVDZaNUV3czM5dXlnT2xXajlPOXBpeFRzZEtoQ1NKRHVIdGhkZHcvc0xwdGhxSEd0cXBLa2FwRVYxYkp1RFEzcDFsYUdERDB4cko4azZTOGZmT3YzenI2SDV3S2Y5M1Y1ZGlJcFJTOVBuaWViSVcwL2NOVDdtVlNwV0VIai9ucUxibno1RTBtNUw5Nkp5YW42ZlA1S0xkKzBTNUswZk9NdTc5d1A5MTdkMDFzcGZUNS9wVUtEbkFYRzBMZDlNeTJLMzFyZ2w5VzZWU3ZMTktXUi9icm8zZW1MNVhLNzFhbEJYZDNjdTZOV2JOcWxmVWRQNnBvdWJUUjU2WnBjbFduQzd2MnFYREZNVHc4Zm9LYy9teEh3K0U2SFhabFovcjhFbU1xdS9QdTBheHF3OFhETGE1K3BTYzJxZW12TVVHOFhON3V0NERGMy81MzlpeVl0WHEzLy9XMmtScnp4aFp4MnU5NitaNmpHelZtbVNoVkMxYkZKWFMyTTMrcmQzbUczZVhzUGxRZlpuMFYydkQxYk45S2krSzFLemNnc2NMOHV6ZXFyU2ExcSt1eW4vTHZqTnFsVlRVOE02NitILy91ZGZqOXlRaUZCVHZWdTAwUTM5bXl2WHpmdjFodmZMVkN3MDZHWXhuVVVGUjZtWVpkMTBONmpKL1hpeERrRmZ1a3JiTm5NNlpiTE8rckxCYXZVcUVaVnBXWms2cnAvZml4RDB0U3ppZFdjZDhZdWE5VkljOWRzS3NMUnBhbkw0elg2eW01K2U2UDQyemJRMzdvd1pmcGlWOVRQSnlNclMydTI3NVhMN1ZiTHV0WDExUEFyOWNITXBkN2VmZGRlMmxyUlVSRjY0N3Y1T25ReVVXdTI3ODNWZStlTHY5MlI2MWhqM2luODBEaGNQRDZmdjFKbjB0TFZvazYwcnUvUlhvdlhiZE92bTNmTE5FMTkrL2U3ZE45N1grdFlZbmF2aEROcDZmcDgva3BKVWt6ak9wcThlTFhDUTROMTZFU2k3ci9tTWpXcWNZbWVuempiZTgyYzhXdUNUTlBVVzJPRzZ1TTV5N1JzNDg0U3EzT2t3dGVwcFgzdWpYbm5LeDFQK3JPM3lQZlBqZEZESDM2ci9jZFBlNWRWalF6WHVJZHY4Zjdjb0hvVjlXN1RSUFBXYnM0Vnk4eFY2N1hxYkdLaWRmMmFlbXhvWDkzMzN0Y0JlK3BSRjZNZ2hXbFhPT3cyZFdsZVgvLzM4ZmY2NG05M2FLU2ZubmgrajAzYnRVU1FuQ2huc2x4dXZUZGppVlp1M3EwcjJqZFR5N3JWOWVuY0ZRVk9TdWh5WjJmRTM3dC9tRThXTGpVOVEvRzcvbENUbWxXOXlZazZWYU4wNEVUMmhjUXdERldMckZqb0x1SXpuciszd0lrMVI0K2Q2TzI5a2ZOMWViZno0RkdmWlVGT1I4QU1aMXBtbHU3bzF5WFhjSnRydTdUMnZzNTU4Zlk0a1pUaU56RmdHSVphMWEydVNZdFc1eHRqM2FwUkd0Vy9xMTZjTkVkLytmQmJuVTVPVllqVG9kdjZkdGJ5alR2MTZQVjk5Y3puTTNPTndmdS9vVmVvWit0R2tySXIzL0Z6bCt2OUIyN3lEdStScElxaElkNHk0ckRabEpWUHhibCt6d0hkMnFlekRNTUlPTnlsNjlrSmhhcEZWdFNSMDBuNS9rNDV0VzFRUzRhUjNWc2dkc2MrelZ1N1dSdC9QNmhiKzNSV2phaUlYQlY4ZGhLbGZGVHdWM1ZxcWZ1dnVTelhzbllOYWhVNGtkcVFGOGRwUWZ3V1BYNWpQMDFjK0Z1KzIxN2R1WlhXN2RydlRXQldEZy9UZmRmMDFPbmtWTFZwVUZOMXExV1d6V2FvYmYxYU9wNTBSdU4vWEtHVlczWVhHSHRoeXVZdGwzZFMvNWpta2hQWncrY0FBQ0FBU1VSQlZLUlRaMUkwNC9sN2RTWTFYVDFhTmRMR1BRZTlkeHJEUTBPVWtwNlJLekVSRlI2bXpzM3FxVVBqT2pKTjg4OHhtd1hVUS85YnNNb2IzOGgrWGRTblhWUDk2NXQ1M3A0aEEySmE2UERKeEFKN0xFbUZLOU1YcStKOFBzbHBHWHJwcXg4MUlLYUZSdlR0ckg5L3YwaHhPLzhjOS92R2QvTTFyRmVNeHQ1emc5NmR2dGhuekhET3h1U1VaKy8ydnZiMERzeHAxc3IxbXJnby8zTURGNlpwSzlZcHlPSFFodDhQNnVTWlZEMDBwTGRhMWF1aFQrZXRrTk51bDl2OE0rbWFucG5sSGM0UkdSYWl4TFBkdk5NeXM1VGxkbXZmc1ZQNjVKSGJmTjdqamUvbUsrdHNMNE9TcW5NS2U3MjM0dHh6bWI0OWVmUDJ5c2c3NUtKOXc5cXFmWW52aElWblV0TjE1bXpQbEkyL0gxUjZScGF1N05naTN6bXlxSXZoVWR4MlJjZkdkWFhnK0dtZjNxYlQvM0d2amlabXQwZWRkcnZHUDNKcjl2NGh3ZDV6aTdicnVTTTVVUTc5dW5tM2FsYU8xSmlCUGZUTno3SGFmZmg0dnVNbUpXblp4cDE2YzhvQ24rVlRucjFiKzQrZDBzTDRiWXBwWE1jN1NXTHIralcwNk95SmtKR1pwYjkvTVV0QkRvZmV2bWRvdnUvejBJZmY2dW5QWmlnOU0wc2orM1hSMVpkbWY5SCs1cG03ZENJeFdmZi81K3ZpL01ybFJvK1dEYlZwNzZGY1hUYkRRNFB6dmZ0eDczdVQvUzZmOGZ5OUFkZjVVNmxDcUVLQ25EcDQ0blRBYmV3Mm14NGVjcm5tcmQya2hMT05uOXFYVk5JajEvWFJvWk9KZXZ2N1JicXRUMmU5Tm5xSTNwbTIyRHVrNCszdkYrcWpPYi9vcXlmdlZGcEdwbjVldjBPUFh0OVhJOTc0d252c25ITlBPQnoyZkxPNkIwOGtLdGpwVUZSNHFFNGsrWFp2dGR0czZ0eTBua3pUMUZQRCt5dGg5d0Y5ZWZhTGRVRnRqUjR0RzhybGRxdGZoMmJxMHJ5KzNwdStSS0ZCVGwzVnFhVmUvL1lueFRTdW85aXpreHM1N1hadm83R3MrMm50WnU4NWVWT3ZqbXBSdDdwZW5EaTdVUHNtN05xdjFJeE1kVzNSUUp2MitwK2dyVktGVVBWczFVaXZmajNYdSt6QWlkTzY4ZVZQNUhLN0ZlSjBhRkRYdHJybTBsYWF2R1MxcHYrYW9QWU5hK3NmdHc3VW0xTVc1RnZHQzFNMkp5OVpvOGxMMWlna3lLbEhyKytqNUxRTWZUVDdGMFdGaCtrL0R3N1hpYk4zNHVwVWpkSytvN2tuNzd5eFp3ZTUzS1p1L3RjRWZmUE1YUXB5MlBYZDMzTjhJWDE2dE0vcnB6K2JvVTE3RHlrcVBFd1BEN2xjd1U2SEhoMDNSU2VTVW1RWWhvS2REb1VGTy9YOGlLczFiczR5bnp0NmVSVlVwaTlteGZsOFh2cnFSL1dQYWE3YWwxVFNNNS9QMVA1anB6VHB5Vkc2Ly8ydmxaaVNKbFBTdHovSDZ2ZkRKL1RZMEw2YS9tdUNKaTlaVTJBc25pR0dNNTYvMXpzcExDNXVEd3k2VEZVcVZ0QVhDMWJwNmM5bUtqVElxUkJuZGsvRnRBemZPL1Jod1VGS3ozTEpORTJGaHdUcjJPa3pXaEMzUlpMMGJpSGVyeVRxbk1MVXFWTFpPdmZ5MDZwZURXMHNZUEpRMHpRMVpWbWNSdlR0ckIvWGJBeDQ3YVl1aGtkeDJ4V1h0MnZpZDdoVWFrYUd0eGZlbEdmdjlyNzJET0dnN1ZveVNFNlVRNUZoSWZySGJRTVZHdVRVeit0M1NQSWR0MWY3a2tyNjRNSGhCZloyOEF3MXFCNFZvWkg5dXFoU2hWRFZxQnlwc09BZ2JkNTNTRkoyaG52RG5nTUtDWEtxYnRVb3Y4Y01DWEo2TDJ5YjltYnY5OFdDVmZwaXdTcS9jMDU0eGxUbGZWMmVHWkxHRE95aHlVdlc2cjVyZXVaYWJoaEdyaS92bm9yTU01dnZqT2Z2MWY3anZrOUwrUEF2dWNkcDFxcFNLZUJuNmhuMmtkK1h4RnN1NzZpS1lTR2F1R2kxcnV6WVFwMmIxbFBiQnJVMGMyV0NKaTlaSzlNME5YSFJienA4S2xHdmpCeWs3UWVPYVBtbVhab2Z1OFh2OFhKMm5jNDVOdFpwdHlrcndMQU9TVW83RzZPbkFaalhGZTJiYWZQZVE2cFROVXIvK0hLMi9qS290NnBHaGt2S2Y4eDRsWWdLaXF3UXF2VE1MTDMwMVZ3OU5LUzNHbFN2b2s1TjZ1cVhEVHQwOE1ScHZUVm1xQjcrOER1ZFNVdVh3NTUvRXFVc2NadW05NHRVMStiMTllT2FUWEs1QTEvdGN2NmRURW5MTnV4VTMzWk5BeVluaG5ScnEzMUhUeWh1NXgrNWxnYzdIZXJYb1ptdTdkSkd2MjdlcmI5K05NVTdRVnY4cmo4MG9HTUx2WDdYZFhweDBweGNFNy9sVkppeStjaDFmZFN4U1YxRmhJWG9XT0ladVUxVGs1NGNwWDk5ODVNV3hHMVJrNXBWRlYycG90clVyNUZyRXFpYVZTTFY3K3lkRVkrTUxKZUd2alJlRVdFaG12RFlDRzg5bDNQU044L2Y1KyszWEtVbU5hc3FNU1ZOSHp3NFhFNkhYVTY3WFlrcGFjckl5dEtSVTBsNjROcGVpZ2dMMFhlL3hBV012NkF5ZmJFcTd1ZGpNd3cxcmxsVlk3OWZwUFRNTElVRkJ5azhKTmhudlBtcXJYdjB6T2V6MUs3aG40OWdNL3c4dURrc09LamNuT3NvWGVOL1hLNmJlM2ZVNjZPdjAwZXpmOUg4dUMycWZVa2x1ZHh1cGZxWjN5QWlMRVJPdTgxN0hlL1VwSjV1Zi9NTG1USjFKalZkOTExem1TWXZXWlBkNDZ4K1RSbUc0YjBaSUpWTW5WT1lPdFdLYzArUzdJYk5weXU3elRCeUxjdlpYckRiYkdwVnI0WjN2cXY4TEYyL1hYZWM3WEVTcUYxQ1hReVA0cllyV3RTcHJyYjFhMmxZcnhoRmhvVjRoM2FFQkRuMTJ1anNKOTA0YkhidmF3L2FyaVdENUVRNUV4TGsxS3QzRHRHT0EwZFZvM0praVIzMzBNbEViZHA3VUVON3RGZk5LcEZhdEc1YndEdEs3ejl3azg4eVcvNjlwM01aOCs1WE9uSXF5VHVVdzNQMzNUUGpkWG5WcEZZMU9SMTJMWXpmb25sci94emZPV1pnRDEzVHViVmUvWHFlVm0vN1BlRCtPU2VYckZFNVVoODlkTFArT2VsSGI3ZXlnb2ErcEo4ZGd4bnNkSGd2em5udFBIak1POWxoMWNpSzJyVDNrRDZZOWJQUDVGenpZN2RveGFaZDZ0ZWh1WGNPREg5eWRwM09tWHdKY2pqeXJUaEQ4bWxZQlRrY3VyVlBKejMzdng4MG9HTUxuVWxOMTJ2Zi9xVHFVUkhaamNWOEdtTTM5R2l2cGV1M3EwSDFLbks1M1hwbjJtSkZWNnFvUHUyYjZ0R1BwdXBNV3JxV2JkaXBHeS9yb0MvbXI4d2V0MWNPNzV6V3FScWxld2IyMEQwNUpuSEtLKzlNenNzMjd0UjEzZHVwY3JqdmMrckRRNE0xc0hNcmpmMStVYTdscmV2WDFBc2pycGJUYnRmeHhHUjFhbEpYUFZzMVZMRFRJVU9Hc3R4dXBXVmt5alJOdlhuWDlYcGg0bXp0UFhyUzUvaUZLWnZUVnF4VDh6clJtcklzVGpOK1RWREh4blhVdVZsOXhlN1lwOWdkKzNSYm44N3EwYXFSZXJadXJQZG5MUEh1ZC9oa2tqNmM5Yk1lR05RcjEvRmNicmVpSzFYVXlhUVVuKzdFT1g5K2Y4WVN1ZHh1SmFXbUt6MGpVK0doSWZyMDBkdDArNXQvOWdvYTFiK3JEcC9LdjN0bWZtWDZZbGJjejhlbDdHVHMxem51N0VyS2RkZlhaaGdhL2UrSjJubndxSGRJWFlnenUxbVRNM0VxU1pFVlFwVjBka0kvd01OdXN5a3RJMHVmejErbHBldDNLREVsVFhhYlRmV2pxK2p3eVNUdkJNUTVIVHFabU90eGZ4T2ZHS2xxbGNMMXpNMVg2dTUzdmxKRVdJZzZOcTZqUmV1MjZjYkxPbWpGcHQyNWtoTWxVZWNVcGs0dDdYUFB3OVBWUFNkLzdVYVBOdlZyS3RQbDFvNERSMVc5Z0hadGxzdXRlV3MyYVdDbmxnR1RFOVRGOENodXUyTFUyVWtzSmVXYWN5SXRJMU92ZmoxUFV2WjhlWjdYNHg2K2hiWnJDU0k1VWM2a1pXUnF5ckk0TFZtM1RaZTFibHlpeDU2MGFMVmV2WE93MGpPejlNR3Nud051OTlDSDMvb3NzOXRzdXE2NzcrT2xjbkxhN2ZyZjQzZjRYT3h6amdFdXowLzE2Tkdxa1g3ZHZEdFhWNnVLb1NIcTA3YXBKaTc2VFNQN2RkRzZYWDhVMkkyNGVaMW8zWDFWOXBmT1I2N3ZvNC9uTE5mZ2JtM1V2bUZ0YlQvZ082ZUZ4OG1rRkdWa1phbEc1UWp0UHVUL0dkKy9iczZlSDJERzgvZisrWGpYQUhNV2hEZ2R4WG9VcGFIc3lYcnllN1JrelNxUlNzdkkxQ2svTTVablptVnAxcXIxMnBmblMyN0Q2cGZveUtra3YyTkkrN1pycWlDblEzc09uOUNTaE8wYTFiK3JkOTNEUXk1WFdGQ1FYcjF6c0lLZERnVTdIUW9ORHZKT0VGWWVLL2hBajBPc1VyR0NucnR0b1A0NGVsSzdEaDdMdFc3bndXTjZaZkpjblU3Mi9ZTG1jcmsxL3NmbFBvOXIyL2JIWWIwM2ZZbE9KNmNxNmV6WVg0ZmRwdjgrZExPR3ZEak9lemNzMCtYU2ZkZGNwdHFYUlBsTlRoU21iTmFQcnFMUDU2L1V5aTNaTVR3K3JMLytNM09wYnVqUlhsT1h4MnR4d2phOVBXYW85aDg3cFcwNW5namtjcnUxZFAxMm53YTRKSFZxV2kvWHR2N2tuU0M0UXFoditmSk1ncGVmL01yMHhleGNQcCszdjErb3Q3OWZLRW02dkcwVFhkbXhaYTc1ZHZ3Tlo2d1NFYTZqcDVNMDV0MC9KOENzSGhXaHByV3E2WTlqdnIzVGNQSHk5REROajc4YkFrOU9tSzRXZGFxcmNjMnFPcDZZTElmZHJsMkhqaXN4SlUydDY5VlE3STU5aW1sY1IydDM3RlB6MnRGNi9kdjV1Zll2aVRxbk1IVnFhWjk3VXZad3VXMzdqK1JxQjgxNC9sNDkrTUUzdWM0L3A5MnVKbWNuVm05V3U1cGl0Kzh0Y0dMUGF5NXRyWnBWSWpWNThScjk4TnVHZ050UkY4T2p1TzJLdkp4MnUvY0pkSWs1a3R3NVg5TjJMVGtrSjhxaHhldTJuZFAraG1GNHV4bmQwTE85bXRXTzFsdFRGaXJUNVZLV0szc2lvMHJob1FFZmRaVmZCdnp5dGszMTZMZ3AzZ3RUdldxVkpVa3ZqeHlrWnJXcjZkYlhQdmZlVWZmMEJDalBDUWtQbTJHb2Q1dkczdWVJUzltLzMyTkQrMnJUM29PYXNpeE9yZXJWMENQWDk5WGJVeGY2ZkxIMGZORWIycU85dXJWb29GZStucXZQSHJ0ZFk2Y3Uwck8zWHFWZk4rL1dvK09tNXZ1NE03ZHBhdlBldzJwVHYxYkF4a3BPbzhkK3FlUTAvNC9rcWhBU3BLK2VEUHdjNXNpd0VFbTVuOW51dVh2amRHUlhLL2xWbkczcTE5U212WWY4TmtaTVNWT1h4ZnNzNzk2eWdiYnY5NStjaVk2S1VMRFQ0YmRCOTgzUHNYTFliVHB5S2trbno2UW9PUzFEdzN0bkQyOHhUWlhMcm5GUERPdW5zT0FnVFZ1eHpqc0dzVUgxS25ydTFvRmFGTDlWa3hhdDl2dTNYYk45cjZwRVZQQlpucHFSbVd1eUpZK01MSmVXYjlxbEo0YjEwN0hUeVJvL2Q3a2l6bjcyVXZZRW1uM2JOOU5yMy82a2oyYi9FakRld3BUTmpLd3NkV25lUUlPN3RsV055aEVLRFhMcThyWk52TVBFRXBQVGxPbHlhMmVlcEVzZ0ZVTkRkRlduRnZydkQ0SGpraFR3ZWVONWx5ZW5aZWp1ZHlZRlBFNStaUnErQ3Z2NVNObERNbTdxRmFQdmw2OEx1TTFWblZxcVFraVFqcHc2NDlNNFBIUXlVYmRmY2FrMkZEQ21IUmVYUDQ2ZDhwdUE5MHcrL09YQzN6VGoxd1NmYThSMTNkcktiWnFhdFhLOWRoMDZyaXM3dHBCcG12cDE4MjcxYk5WSVU1ZkhxMkgxS3JxaWZUT3QyTHpiWnpoRVNkUTVSYjNlNTNTK3pyMnB5K0s5OVhWQk1sMHU3N2JmL0J6cjdmR1VIODkxNFV5T2liajlvUzZHUjNIYUZWVWlLbWhRbHphcVZDRlVsU3RXVUdSWWlENTU5RFk5K2VsMGhRWTV2Y090SFRaN3JxSFh0RjFMRHNtSkM0ak5NQlRrZENnOU0wdlJVUkUrV2JyYituU1dKRTE5OW00bHBxUXBidWMrVlFnSjFyS05POVdpYnJTZUhEWkEzL3k4VmhWRFEvVGE2T3YweVkvTE5UL090OXVjdjU0VEhqbWZ5LzM4YlZlclhjTmFXcmRydjlaczM2dVBadjl5d1o1TWx6YXJMNGZkcHZWN0RraktudkRxc2FGOVZhMVNSVDN4eVRSSjBqdlRGK3ZOdTYvWHl5T3YxWHN6bHVhYXlLcDl3OW9hZldVMzdUaHdWRTkvTnRQYjYrREk2U1E5TldHRy9qSzR0LzUxNTJCOTkwdWNsbS9hRmJBYjU2SjFXM1ZkOTNhYXVUTGh2UDJ1MTE3YVdnMnFWNUdrWEYxYlBTcUdCdWVhSHlFdlExS2ZkazAxSloveCszazFxRjVGM1ZzMjFGdFRGM3FYZWVaYnFCQWNyUHJSbGJWdWwvL1p6UlA4ekhyK3pkSzFxaFpaVWVtWjViUGI1N3ZUbCtqcXpxMzB5SFY5ZFBKTWlwWnQzS1VoM2RybzAzbS8raVF2RGNQSVBiN1h5TzY1bEhNTWNON3h3RkwyWGJjZ2gwTlBET3VueWhYRC9QYW0rbkhOSnRXTHJxeXg5d3pWNjkvTzk1Wi9md29xbTZmT3BHclQ3d2MxYjgwbTdUdDJVaE9mR0tXWEoyZFB6aG5pZE9pWm02L1V5czI3Rk5Pa2ptN28yZDZuRVJEaWRHanlVM2ZLN1hiTFpoajY2M1dYNjBSU2lyZTNVQ0I1eTNDVmlBcWE4T2dJdjJVN2tPS1U2WXROY1QrZmxuV3I2NEZyZStuM0l5ZTBNTS8xeU9WMkt5bzhUTWNUazlXOFRyU09KeWFyUzdONlBrODZxRmtsVWwyYk45REVBcDVzZ0l0YmpjcVJ1clZQSjdWcldGdmo1aXhUMStZTk5MaGJXeTJJMjZLNXF6ZDVaOTZmL3V1ZmRaamRadk5laTJiL3RrRXV0Nm0wakV5Ti8zRzVQbnI0RnIzbFp5THlrcWh6cE1KZjcwdnIzRHNYbnA2Y25qays4azZRR1JrV29nNk5hbXZXcXNBOUppVHFZdVJXbkhaRlZwWkx4eExQYU11K3d6cDYrb3orY2R0QTc3Q08xSXhNN3hEc0tjL2U3WDBkS09GSTI3VjRTRTVjUUVLRG5ibnVkdWVkMzJEN2dhTjZZZUljN1RwMHpEdWhuZE51MS9EZU1SbzBxTGZHLzdqY08rUDB2cU1uZGMvVlBkVzNmVk05LytYc1hGODBKencyb2xEeGZEcHZoVTRrcFhqdkd2UnQxMVJ2MzNPRHozWjVIKzFXSG50UzdEaHdWSi9PL1ZVdXQxdUR1clRSclgwNmFlK1JrM3Bxd2d5ZFB0dnQ2M1J5cXA2YU1GM1AzVHBRSHp4NGs5NmR2a1JiOWgzU2t6ZjFWNFdRWUgwOFo1blc3dGpuYyt5VTlBeTk4ZDE4ZFdwU1Z5UDdkOVdJdnAxMS8vdGZleS9tT2YyeVlhZHU3TmxCUFZzMTByS05PL09OZWNKanR4ZnBkL1RNY2RJdnBybmUrSGErUHBxOXpMdXU5aVdWbEpxZXFmU3NMRjF6YVd1Zk81YzU5VHc3SEttZytEd3Fob2JvcVpzRzZNaXBKSzA2MnpWUHltNGNyZDl6UU9NZnVWVkpxV242Wk82S2ZJL2pHVWQ4SWlsWm1Wa3U5VzNmVlB2S2FUZnZsUFFNVFZrV3A1a3IxMnRBeCthNnNXY0haYm5jQ25MWTViRGJjbldwdmJsM1I5M3NaK2hPenZQT1gyK29POGQrcWFlSFg2bVU5QXc5KzhVUHN0a01oUVE1RlYycG9yYytjTG5kK21EV3p6cHcvTFJlR0hHTi9qdjdGMjhka2xkQlpYUHp2a1BhY2VDb01sMHVWYXRVVWU2ekYvQmFWU3JwaVdIOXRIN1BBWDA2ZDRXcVY0N1VQKys0UnMxclIrdVR1U3U4NDdKM0hqeW14ejZlcW1DblE0L2YyRTl0R3RUU1U1OU85M2xrbmNjMWw3YldpTDZkQS8ySkF6WTIvSDJCS0dxWnZoZ1Y5Zk5wWGErRzdycXF1NnBIUldqcXNuaE5YUjd2Y3lkMDZmb2RldXZ1NjJVWWhzNmtwdXYxNyticnladjZhM3lldXVETy9sMzE4OWxKeFFBUG0yR29YclhLYWwyL3BybzByNjltdGFPMWVOMDJQZnpodHpxVm5LbzVxemVxVHRVb0RlclNSdTgvTUV4cnR1L1Z6SlhydGZXUHc2cGJOVXBIVHA5Unk3clZkZkpNaWs4N3hsRDJmQkF2anhvc1Nab3diNFVjZG51SjFUbFM0YS8zcFhIdVBWL0lKMGNWNUZSeXF1YkhiZEVySXdmN1BPMDBZZmQrTGZIekJJV2NxSXVSVTNIYkZUOFVrQVR6dUNRaVhKRVZRdjArT1lPMmEvR1JuQ2pIM3BxNk1OZlFpK1MwREkzKzkwVFpqZXd4NEhtSFplUWRUKzVSTlRMNzduN09jWkFMNDdkcS9aNERhbHlqcXZlTGlOdHRhdk8rUTNwcXdneS94NUdrVjBZTjlsN3c4bzd2WGJSdW14YWQ0NUNVc3VwWTRoa3RUc2orM1pKUzB6UnAwV3JOV2IzUjUrSi9JaWxGZnhzL1RiMWFOOVl2RzNiSU5FMTl2M3lkZnQyODIyZW9SOTZ1b0d1Mjc5WGE3WHRWbzNLazM4U0VsRjNwamYxK2taNitlWUEyN3p1VTc5Mk1vZzdyQ0FzTzB2Sk51L1RPdE1VKzgwbGMzNzJkK25VNCt5enA1RlQ5TzgvRWloNVZJaXJvam42WDZ0V3Y1d1ZzR09XVm5KYXV4SlEwZmZiVFNwKy8wYk5mek1wK1ZHdDZacjR6SVV2WjNXQmZIVFhJTzFuV3NjUXplbS82a2tMRlVGWmxaR1hwaDFVYjlOUGFMYnE2YzB2ZGNua243VGh3TkZjWFJjK2p0SXFxVVkxTHRHMy9FVTJZbDUxMEczWlpqRWIwN1N5WDI2M1plY2I3VGx1eFRrZE9KU2twTlhCMzI4S1V6ZEZYZGxQL21PWXlUVk56MTI1U1dIQ1FYaDU1cmY2MzREZnYrWFh3eEduOTM4ZmY2eStEZTZ0disyYmUzKzJ4ajZkS3lxNm4xdTNlcjltL2JkRHV3N203Tzg5YXRWNVpaM3R2emY1dGc4L3ZVUnpGS2RNWG82SitQcnNPSGRmMEZRbjZiZXVlZ0JPSnZUdDlzZDZic1VRMncvQ2UvMzhiUDgyYmZQZjRjdUZ2T3A2VXU3eTlOMlBKQmYwb05oU3NhbVM0WGhzOVJOdjJIOUhLTGJ2MTVwUUZQbVZuMzlHVCt2Q0huelZwOFdvTjZ0SkdvL3AzMWRPZnpkRHczaDNWbzJWRHBXWmthdHljWlFWK2FmWW9pVHJIbzdEWCs5STY5MHJLZjJZdTFjZHpsc25wK0hNeTdzd3NWNEh6ZFZFWHc1OXphVmRJMG9wTnV3SWV1MzlNYzNWcjBVQXpWNjczV1VmYnRmaUs4SXdGRk5mZ0Z6NmlsclNZS1hQUXJCZnUvNkdvKzEyb245M2xiWnZvbHcwN0ExYUtkcHROWFpyWHo3ZFN6c3RtR0xMWmpQUFM0QTl5MkF0c21CVGxXSktLZGJ3czJack5lZUdlRXN1d2xYVDVzaG5HZVcyVWVTNFlwWGxTaEFRNUF3NWpNa281RmdzTW5QbkNmWE5MK3FBWGFyMVduaFQzbW5TeEtLMHllcjdyVEZ5OFRMbTd6WHJoZ1lKblU0WlhhWjMzcGRXdUtDdHQxNkp5dWR5ZFpyLzBRTUhQOWoxUDZEa0JYSVFLdXN2amNydUxsSmlRc3JPN2J0ZjV1YTZVWkdWY0doVzdWYzUzSTl1S0pueWdCb1Iwd1NjbUFKeG5KQ2FBaTA5cHRTdG91eGFQN3dPY0FRQUFBQUFBU2hISkNRQUFBQUFBWUNtU0V3QUFBQUFBd0ZJa0p3QUFBQUFBZ0tWSVRnQUFBQUFBQUV1Um5BQUFBQUFBQUpZaU9RRUFBQUFBQUN4RmNnSUFBQUFBQUZpSzVBUUFBQUFBQUxBVXlRa0FBQUFBQUdBcGtoTUFBQUFBQU1CU0pDY0FBQUFBQUlDbEhGWUhjREd3WlJtTnJZNmh1UGJPR2JkRGt1eEJvVi9WNm5mSFA2eU9wN2hjRHVOZ2NmWXJ6NTlkU2ZHVWdaQnFkVyt2MW1uZ3IxYkhZNlhEUjh5OUpYazh5dGVmUE9YTWREaG4xQnN3K3Yrc2pxY3NjRGxVckhxcklPVzUzSG5LU1ZDbDZtT3FkeCt5Mk9wNGlxdTQxNlNMUlhrdW8rV0I1end5SE1FLzFSa3c2Z0dyNDdrUXBWZkwrc1BxR01xYjhuN2VlODRyNXlXMWI2bHg2VFdyclk2bnVESlBXMXQyRFN2ZkhHVmZURXlNS1VtbWFmNDNMaTZPQzloRnlGTUdKRjBSR3h1N3lOSmdjTUh5bERPMzJ6MHhQajcrZHF2alFkbVVvNXhjR3g4ZlA5dnFlSUR5S01kMWZWcHNiT3hRUzRNQkxoQ2U4eW9ySzZ0WFFrTENMMWJIVTE0eHJBTUFBQUFBQUZpSzVBUUFBQUFBQUxBVXlRa0FBQUFBQUdBcGtoTUFBQUFBQU1CU0pDY0FBQUFBQUlDbFNFNEFBQUFBQUFCTGtad0FBQUFBQUFDV0lqa0JBQUFBQUFBc1JYSUNBQUFBQUFCWWl1UUVBQUFBQUFDd0ZNa0pBQUFBQUFCZ0taSVRBQUFBQUFEQVVpUW5BQUFBQUFDQXBVaE9BQUFBQUFBQVM1R2NBQUFBQUFBQWxpSTVBUUFBQUFBQUxFVnlBZ0FBQUFBQVdJcmtCQUFBQUFBQXNCVEpDUUFBQUFBQVlDbVNFd0FBQUFBQXdGSWtKd0FBQUFBQWdLVklUZ0FBQUFBQUFFdVJuQUFBQUFBQUFKWWlPUUVBQUFBQUFDeEZjZ0lBQUFBQUFGaUs1QVFBQUFBQUFMQVV5UWtBQUFBQUFHQXBraE1BQUFBQUFNQlNKQ2NBQUFBQUFJQ2xTRTRBQUFBQUFBQkxrWndBQUFBQUFBQ1dJamtCQUFBQUFBQXNSWElDQUFBQUFBQllpdVFFQUFBQUFBQ3dGTWtKQUFBQUFBQmdLWklUQUFBQUFBREFVaVFuQUFBQUFBQ0FwVWhPQUFBQUFBQUFTNUdjQUFBQUFBQUFsaUk1QVFBQUFBQUFMRVZ5QWdBQUFBQUFXSXJrQkFBQUFBQUFzQlRKQ1FBQUFBQUFZQ21TRXdBQUFBQUF3RklrSndBQUFBQUFnS1VNcXdPd1V2djI3YnZiYkxZYnJZNGpKOU0wNnhpRzBkRHFPSEtJT2Z2L01VbDdyUXdrajkwcVcvSHNqSTJOL2NEcUlEemF0R25UeHVsMDNsbENoM3RVa2d6RG1HS2E1cjV6UE5iVzJOalljU1VRVTRsbzE2NWRIN3ZkUHNqcU9IS29LYW1KMVVIa1pKcG1xR0VZVlVyaHJhcEprbUVZYWFacEpoWmkrM1JKUjg5dlNFVnlUTkpHcTRQSXllMTJINGlQajMvTDZqZ2txVzNidHMwY0RzZTlKWENvUjgvK1AxM1oxNEZ6c1RZMk5uYlNPUjdqdkN1TGJaVmlLblAxVzFHWnBobGlHTVlsVnNkUkFxcWQvVDlkMG1rckF6a1hobUc0SlIweVRkTnRkU3puS05NMHpWV0dZYmlzRHFRRUpFWkVSTHk4Wk1tU0xLc0RLVWdKdDVXbFA2OVAzMHJhZnk0SE1rMXpSbHhjM05KekQ2bjh1YWlURXpFeE1abVNIRmJIZ1F1Q0tlbjJzdExRTGVObCs2clkyTmg1VmdjaFNURXhNVm1TN0ZiSEFad3ZwbW4rSXk0dTdpV3I0eWlMZFpKcG1tWldWbGJMOWV2WGI3RTZsdnlVeGI4ZEFPVGpyZGpZMk1ldERxSWdaYmx1TlUzVGJacG1sZmo0K0ZOV3gxTGF5dVFIVW9vY2t1Unl1UjZ6T2hBUG04MDJWc3JPbUZrZGl5UVpoakhFTkUyWnBqbnJiSWJhY29aaERKRWt0OXY5dExLei9wYXkyKzF2U0hLNDNlNXp5cEtXc0pJczI1VWtOWlFVcCt3a1RMSFliTFovR29ZUjduYTdENWRBVENYRkxwV2RPc0J1dDQrVkpMZmJYU2JPZjBteTJXeERKTW5sY20wNHoyOTFpV0VZWVdkNzUrUmJ6Z3pEYUM3Sllacm1Jc013a3M1elhBWEtVU2Y5UTlJWmk4T1JKTmxzdGljTnc0ZzJUYk9zZlBFdXFUcXBsbUVZTlUzVFhDdXAyTmNrdTkwKzFqQU13elRONUhPTXB6U1V1YlpLY1pURitxMm9TckUrUEsvc2RudHJ0OXN0MHpRMzZSek9JNHRkWWhoR2RjTXdkcHFtV1o0L2ozYUdZZFNYOUwzYjdWNW1jU3pueEdhekRUTU1vNXZiN1Q1aGRTeUZWTkoxYXlYRE1PcVpwcG1nYzJndm43MCsyVEl5TXNwODc1UHo0V0pQVGtpUzFxMWI5MityWS9DSWlZa1pLMGx4Y1hIWFdSMkxKTVhFeEppR1lTZzJObmF3MWJGNHhNVEVuSllVa1phVzlzSFdyVnN0LzJMU29VT0hJWVpoOURZTW85Z1YwZmxTbHNwMmh3NGQ3cFBVbEw5VFlKN3pQejQrdmt5Yy8xSjJIU0JKNjlhdGEyTjFMQjRkT25UWWJSaEdmZE0wSDRxTGk5dFVCdUk1YkJoR05kTTB4eVVrSkJ5eE9oNUo2dENoUXc5Sk41U1ZwTEpIR1RyWEhwVlV4K280aXFLcy9PMktxeXpXYjBWVkZ1dkQ0b2lKaVRGdE5wdGlZMk5iV1IxTGNaMDloOGVhcGpralBqNysvNnlPcDdoaVltTCtJK2xCd3pBV3hzWEZmV2gxUE9laVE0Y08wWks2bGJYclRrSEtXdDBhRXhQenNxUXdxK093Q2hOaUFnQUFBQUFBUzVHY0FBQUFBQUFBbGlJNUFRQUFBQUFBTEVWeUFnQUFBQUFBV0lya0JBQUFBQUFBc0JUSkNRQUFBQUFBWUNtU0V3QUFBQUFBd0ZJa0p3QUFBQUFBZ0tWSVRnQUFBQUFBQUV1Um5BQUFBQUFBQUpZaU9RRUFBQUFBQUN4RmNnSUFBQUFBQUZpSzVBUUFBQUFBQUxBVXlRa0FBQUFBQUdBcGtoTUFBQUFBQU1CU0pDY0FBQUFBQUlDbFNFNEFBQUFBQUFCTGtad0FBQUFBQUFDV0lqa0JBQUFBQUFBc1JYSUNBQUFBQUFCWWl1UUVBQUFBQUFDd0ZNa0pBQUFBQUFCZ0taSVRBQURnLzltNzcvQW9pamVBNDkrOVZBS0JKUFF1VFRwU0ZPblNwS09paUlnRnBFa1J6SThpUFhTaUlvaWlnaUJOcENsU0JZeEtMeUtRWEFxaGR3Z0p2YVJka3J1YjN4OUp6bHh5Q1JpUzNRWG04encrM3MxdWtuZTV2ZG05OTJiZWtTUkpraVJKMHBSTVRraVNKRW1TSkVtU0pFbVNwQ21abkpBa1NaSWtTWklrU1pJa1NWTXlPU0ZKa2lSSmtpUkpraVJKa3Faa2NrS1NKRW1TSkVtU0pFbVNKRTNKNUlRa1NaSWtTWklrU1pJa1NacVN5UWxKa2lSSmtpUkpraVJKa2pRbGt4T1NKRW1TSkVtU0pFbVNKR2xLSmlja1NaSWtTWklrU1pJa1NkS1VURTVJa2lSSmtpUkpraVJKa3FRcFJlc0ExRlMzYnQwUGdNL1ROQlZLK2YvTjFBWWh4R3FqMFRoRVR6RUJNSUxaZlFBQUlBQkpSRUZVWHdZRkJjMTRHdU5KaVdrbTBDdjF1UkNpb0tJb0NuQUxFQUJXcTNWNmNIRHdIRFhpcVZXclZsMW5aK2VBTkUwRkFCZmdIcENVMHJZaktDam9MVFhpQWFoYnQyNDdZSG1hSmtldlcyQlFVRkE3dFdLcVU2ZE9LMFZSVnFkcDhnYWNoQkIzRlVVeEF3Z2gvakFhamUrb0ZaUGV6dTg2ZGVwMFZSUmxYbGJ4cU4wblBVeE1xSHd1UGZmY2MwMmNuSnpXcDJseWRDN3RNUnFOYjZnVVR4MG5KNmMvVXA4TElYd1VSVEVJSVc0cmltSk5hVjRURkJUMGtScnhBTlNvVWFPQ3E2dnJ3VFF4ZVNxSzRnWkVBd2twemFxOWJnL1RKd2toVGhtTnhzWnF4Rk83ZHUyT0JvTmhhWnFtMUhQSTlwb0pJVllhamNhUDFZZ25LM3JzRjdMakllKzVGaHFOeHJHcUJ2WWY2TzA4emk2OVhmdXl5YVZPblRxbkZFWEpCeUNFeUtNb1NsNGdIb2hOYVlzMkdvM1BBbVlONDh4U3hZb1YzVHc5UGM4b2l1S2UwcFFYeUNPRWlGRVV4UVFnaExoak5CcXJBaGJOQW4wSWxTdFg5dlR3OERpaktFcnFsOTJweHhLcktFcDhTdHZWb0tDZzV6UUswWTRlNzVVQjZ0YXR1d1RvbFByYzBlY2NZRnhRVU5BQ05lUFNpclBXQWFncEtTbHB0NHVMU3lFSG0yeHRRb2dmVlF6cG9XS3lXQ3dibjlaNEFKS1NrdVk1T3pzUFQzbWprdkkvZ0lKcGR0dWxWanlob2FFaGRlclVzU2lLVWpUZHBnS3BENFFRTzlXS0J5QWhJU0hZemMzdFFlZjJGeXFHaE5GbzNGNjNibDBYMHZ5N0FDaUs0cFhtNlc5cXhxUzM4enNwS2VrZlYxZFh2ZlZKRHhPVHF1ZFNTRWpJdmpwMTZxVGVpTnFrTzVkVWU5M01adk5wZzhIZ2szcERsdG9uS1lyaWsyYTNkV3JGQTNEMDZOR3pkZXJVdWE0b1NyVzBNUUdlS2Y4aGhEaWdWandQMHljQjc2c1ZqNU9UMHo0aGhCZnA3bnZTdm1hS29teFZLNTZzNkxGZnlJNkh2T2Y2V2NXUS9qTzluY2ZacGJkclh6WWxDU0YyS29yeUFkajFjWGxTL2tOUmxMM29PREVCY09iTW1ZUzZkZXNlQmV3K0FLY2tYZktsUE4yQ3poTVRBQ2RQbm95dVc3ZnVZYUJqMnZhVWEzVmVBQ0dFYnM0clBkNHJBMWdzRm4rRHdkQXpxODg1WnJOWnRldTMxcDZxYVIxaFlXSG5nSDh5Mnk2RXVCSWNISHhZeFpCU1l6Sm1zY3ZKa0pDUThLYzFIa2lPU1ZHVVU1bHRGMEtjRHc0T0RsRXhKSXVpS0t1eTJKNWtOcHZYcUJZTkVCNGVIZ1hzeTJ5N0VDTFdhRFQrcFdKSXFYODMwOWNOSURFeFVkVWtqdDdPNzZOSGoxNUdaMzFTU2t4Wm5VdDN0RGlYZ0ROWmJiUllMRHZVQ2lROFBEd0dXSjNGTGxGQlFVR3FudHNBUW9nVldXMDNtODAvcVJYTFEvWkoyOVNLSnpBdzhKNFFZa3NXdTl3TUNnclM0cnpPUUkvOVFuWThxTDlOdVhZSHF4alNmL1lRNTNHaW11ZHhkdW50MnZjSWZzMXFveERpRjdVQ2VSUldxelhMNUxXaUtGa2VwNTRJSVI1MHY1dlYvYktxOUhxdkhCSVNja3BSbEd1WmJSZENuQThORFgwYzNwODU0cWxLVGdCWXJkWkZXV3plcjFvZ2FXUjFRL21BbTZsY29iZDRVbXpQWXRzSy9oMzJwQW9oeElZc3R1MFBDd3U3bzJZOEtYLzMyeXcybjFVdEVIdWZaYlpCQ0xFcjVVS2hLcjJkM3pydGt6STlseFJGMGVvQzZaZlpCaUhFbnREUTBDdHFCcU1veXZ3c051OUI1VDRKd0dBd1pEb1NTUWdSa3ZJQlJUVjY2NU95K3BaZUNQRUhPdnFtVW8vOVFuWThJR0dXMVhWZE54NXdIa2VvRnNnajB0dTFMenV1WDcrK0U0akxaSFBzalJzM01yMDMweE1uSjZlZmhSQ0ptV3lPdm4vLy9oK1piTk9qMzRVUVZrY2JoQkRYakVhajZvbjZyT2p0dXBSR3BpTWpoQkEvb01FOWhWYWV1dVNFeFdMSjZtTDRuV3FCcEdFMm16TzlLQ2lLc2xMTldFQi84UUNZemVhdk05c21oTmlrWml3QVJxUHhnQkRpdHFOdEJvTkJrNHVqeFdMSktodWM2UWU3M0dRMEd0Y0pJV0l5MmJ4RTFXQlM2TzM4MW1PZmxOVzVaTFZhL2RXTUpaWFJhTnhFSmplbGlxS28vdStrS0Vwb1p0dXNWdXN5TldOSkZSUVVGRVltTjFlS29xZzZoUXIwMXllWlRLYUF6RzZpQVZWSHV6MklIdnVGN0hoQWY1dFZBa1kzSG5BZWoxSXpsa2VodDJ0ZmRseTllalV1aXkrSGRsNjVjaVUrazIyNkVoZ1llQzlsQ2tvR1FvZ3RaODZjU1hDMFRZK01SdU1OSUxPUmkzOEFtZlc1bXREYmRTbVZ4V0x4STVNRWhCQkM5Nk96Y3RKVGw1d0lDd3M3SjRSd05BVWd5bWcwN2xFOUlDQXNMT3lFRU9LWWcwM25nb0tDQXAvMmVBQkNRME5QNHVDbVd3aHhNVGc0V0l1WWtuQjhNMnV4V3EyYVhPUkRRME92Q0NFT090Z1VGeHdjck5XY1AwRW1INWJVSElhZmx0N09iejMyU1NubjBoRUhtKzRGQndkck9TLy9rcU5HczltcytqZkpLZE1FSE4wdzNBd09EZzV3MEs0R2tkbTNvMGxKU2FwTjZVaWx0ejdweElrVHQ0QS8wN2NMSWU0YURBWmQzZnpwc1YvSWpwVCsxdEZ4WEE0S0NuSjBidWpPQTg3angySWFBZWp2MnBkZFZxdDFiU2FiSHB1cEVDa3lTN0k4YnNjQm1VeHpGRUprTmYxUkUzcTdMcVVLQ1FrSkYwTGNjTERwVWtoSWlKcFQxelgzMUNVbkFCUkYrY0ZCczZZWFNTR0VveHRIelc2VzlCWVBnQkJpdDRQbVJXaVVsUlZDckhmUWRqQWxpNndKUlZFK2Q5QjhXZlZBMGhCQ2ZPbWdUZlZoK09uK3ZxN09iejMyU2NEYzlBMFBxaUdTMjZ4VzY5VDBiVUtJSTFxZFMwS0k3eDAwNzBQYjZRR2JIYlFkRHdzTE82RjZKT2l2VDBxM2dsQ3F2d0lEQTVNY3RHdEtwLzNDZitib09JUVF1elFJSmR2MGRoNW5sOTZ1ZmRsaE1wbitjakFsd3BTUWtKQlowa0tYNHVMaVZwR3VlS2NRSXRaZ01PaWlNTzkvbE9FY0VrTGNEZzRPMXVYMEZCMi9ueDE5S2ZRTk9odDlrdHVlMXVSRWhtSW5WcXQxb1JheHBNcWtTcmhtdzB6MUZnK0F4V0p4TkU5TXM0dnEzYnQzOTVLOFRKK04xdk0yTFJiTG9mUnRXZzNEVHhVY0hMd2kvZFNPVEQ3VXFVWnY1N2NlK3lTejJleG82T05zMVFOSkl6ZzRlSFg2YzBtTEtSMnBrcEtTTWhRdDFHcmtWQ3FqMFJoRXVubndXZzRKMVZ1ZnBDaEtBQm1IenFxNnNzckQwbU8va0IyT2pnUFFaT3BUZHVudFBNNHV2VjM3c3VQa3laUFI2WTlEQ0xFdnBWRHhZK1BFaVJPM2hCRHByeUViQXdNRE02dXBvVnRHby9GcSt0V2dGRVhaams1WFR0SHIrOWxpc1dUNEFnYlFhaVNtWnA3SzVFUmdZT0FKSWNUcDFPZENpR3ZCd2NHYVpvNk5SbU9vRU9KOG1waXVCZ1VGWlRvdjZtbUxCeUEwTkRTSU5KbE5JY1IxbzlHWVZmWHBYSFhod2dXVEVNSjJVeXVFRUdwV3czY2tKQ1FrQWppYStsd0lFUk1jSEx3OGl4OVJneG13RzBwcU5wc2R6clZVaTk3TzcvUjlFbkJMNno0cHBYamk4ZFRuUW9nWW85R285YkovVmtWUjdLWUpKU1VsT1JwUnBZcVVncTYyYzFrSUVlUGs1S1IxUVRZcjZhcWpHd3lHTEZmeHlFMTY2NU1DQXdNanNhL1dydHNpZW5yc0Y3TEQwVDJYMFdqVVpGcGZkcVUvandHVERxNnQvNW5lcm4zWmxiNjRyY0ZneURDUzlYR1F2bVphRmxOV2RDLzlLblo2WGlaWWI5ZWxWS0dob1FlQnRJWGlid1FGQlRtYWl2VkVleXFURTJBL3pGQlJGRTBxcTZjalNGNTFJdFh2YUJ1VDN1SUJrclBqYVo0dVFlUHE2bW1YZTFJVUpTaGxDVGl0MlZiSVVCVGxIRG9ZRHBhdThKa2UvcDEwZDM2bkcvcDhHSDI4MzJ4VE8vUnlMZ2toMGhiSFBhcjJDaFRwQ1NGc0l6Y1VSVEhxWVhxQTFXcTFmZGdXUXB3UERBd00wakllZE5ZbkNTSFMza1RydW9pZUh2dUY3TkRoUFZkMjJNNWpJVVFrT3VnUHMwRjMxNzdzU0V4TURPRGYrejl6Ykd6c1l6WDZJNVVRWWtWcWtWNGhSSUxKWk5MRmNzYlprYTdnYW5SMGRMU2pLWVo2b3F2clVocTJVUjFDaUhub2RQUkpibnFha3hQYjBqeld4ZkRDZEJsVXpkY0YxbHM4WUw4RVVGYkw1cW5GYkRiYnZ2M0pwQ2FHNmxKdS9BQVFRbnlsWlN5cEVoSVNscExTd1ZxdDFubmFScE5NYitkMzJqNHBaZGtvelZtdFZ0dUtBWG81bDR4RzQ3TFUrY1pDQ0VmelJsV1ZydkszTG02UWc0T0Qvd0ZNS1U4MVg2NVJiMzJTd1dDdzNVUnJQUlh2UWZUWUwyU0hIdSs1L3F1MDU3SEJZUGhDeTFnZWhkNnVmZGtSSGg1K1d3anhKNEFRNGtCS3NkdkhUc28zK0tuSjR5MG5UNTZNem1wL1BRc05EVDBQaEtVODNhNzNGVWYwZGwxS3c5YTNDQ0UwLzV5amhhYzJPUkVZR0hpVTVNcnZ0d0lEQTMvWE9oNkE0T0RnUUNGRVJNcDBCYzJIUE9vdEhvRGc0T0Q5d0NVaHhCMGd3M3h2dFlXR2hzYVNVcVU0S1NsSkY4dTdCUVlHWGdiT0FIRkdvL0ZIcmVNQkNBOFBUeVRsb3BYMkE2K1c5SForcC9aSlFvaTdScU5SRjhQTVEwSkNUcE44TGtYcjVWd2krZHV5TXdBR2cwSHpoR0NhbFUzaXJsKy92bGpyZUZLWWhSQUxBWVFRbWl6Wm0xWktuM1FTbmZSSmdZR0JsNFFRaHdCVFhGeWNabE5lSGtiYWV4Vzk5QXZab2NkN3J2OHE3WGtjR0JpNFFPdDRza3R2MTc3c1NyTVNoR1lyTE9TUVRRQ0tvdWgyR3NUREVrSXNUWG1vKytrcGVyeFhCZ2dLQ3RvTDNCQkMzSFZ5Y2dyV09oNHRQTFhKQ1pKTEJQeEE4bnhoVGFjR3BHRk5XV3M2QUgwTUw5SmJQS2wyS0lyeW94NkdUd01JSWRZQ1lVZVBIblc0WktZR2hCRGlVeUhFQlhRMEhNeHF0UzRUUWh4THlhN3JnZDdPNzlRK0tSRDk5RW1wNTlKeGRIUXVLWW95RHppVGNuT2hCM09GRUNGNm1oNmdLTW9HSWNTVjRPRGdBdy9lTzljSllLS2UraVFoeEVwZ3oyUHdUYVVlNzFXeTQwazREdDJkeDlta3QydGZ0bGl0MW0yQU9URXhVZE1peEkvS1lySDhCSmlUa3BKMHViTEZmMkd4V0xZQWNXYXorWEZJcE9yeVhqbEZrQkJpZ1Y0KzU2aE4wVHFBUnhVVWRpYmJjK1V1WGpqSHpSdlhxZmRDZzBjTFFvaEdkV3RWK3Z0UjQ4a3hhZUlCL2NXa3QzamcwV0tLajR2amo5OS80OVhYdStrbXBoczNyaE1XRWtUTDF1MXlMS1pIZmQwU0Vrd0VIdjZIUmsxZXlwRjRjaUttTTZkUEVoc2J3M08xNitraXBvc1h6bkgxNmhVYU5tcVcvWGh5T0tZYk42NXpQRHlNWnMxYlBVSkF5c0M2TlN2TXo0bDRBTXhtTTBjTy8wMkRoazJ6LzB0eThOL281czNyR0k4YzV1VjJIYk1mVHc3SFpEYWJXYjkyRlc5MmZ5L0hZbnFVZU83ZXVVMVE0Q0hkOUVuWHIwVnhMRHlVNWkzYjZDS2VyT1RZdlVwV25BelAxSzFXL21KdVhwOXoremdTcmFKMGcrY3FYWUhjZXkxeTdEek9oRm1JNXZWclZkb051WHV2bENQWHZpeW84Vm9BclB0bEphKy8yU05YZnJkYXJ3WEErbDlYMCtXTjdybnl1OU8rRnFseTgzaCtXYjM4MGE4N21VajdtcVRTMjczeW84WUVjRFEwR0krOGVTbGZvVktPeGZRNGNkWTZBQzJWTGxPV1VxWExhaDJHOUpqTDQrRkJ1NDZ2YUIyR25ZSUZDOUgwcFVmNU1KbnozTnpjZWJGaEU2M0RzRk91ZkVXdFE3QlR1a3haU3BZcW8zVVlkZ29XTEVURHhvK1lMTWxoenM3T3ZGQy9rZFpoMkJRcVZJUm1MVnBySFlZZFoyZG5YdW55cHRaaDJCVHc4dFpWbjFTa2FERUtlSGxwSGNaRGVWTHVWWjZFNDlEYmVaeGRlcnYyWlZlblY5L1FPb1FjMGJGekY2MUR5REY2dXU0OGlCN3ZsUUZxMUtxTnhmSzREakI3ZEU5MWNzSmdjTkk2Qk9rSjRlYm1yblVJZGd3R0F3YUQvbVp0T1RucDZ6Mm50M2dNQmlmMDlyTEpjK25odUxtNWFSMUNCbnJxbHhSRndjWEZSZXN3N09qcDN5Y3JUOHE5eXBOd0hIbzhqN05EYi8xbmRybTY2cS9melk0bjVUamc4ZWxYUWIvM04vRGt2RWV6UTUrdmlDUkpraVJKa21USGJEWWpSTVlSdzFiclkxczZRSklrU1pKc1pISkNraVJKa2lSSkIyYjZUODUwVzB4TU5NT0g5aWN1THRhdVBmSnFCTk1uajgzdDBDUkpraVFwMXozVjB6b2tTWklrU1pMVTlPT1NCVnk4Y003MmZNTGtUMWs0LzJ1aUlxOXkrZElGcGs0Y2JiY3QxYjdkTzBoSVNHRFN1QkYydisvNStnMkppb3hncE84QVcxdlRsMW85Vm5PL0plbEpkZnJrY2ZidTJjRUhmUWVoS0k3WElUQ1o0bG0vZGpYZDMrbUZvaWdzV3p5Zm5yMy9mVC92M2IwREwyOXZhdGFxbzFiWWtxUVptWnlRSkVtU0pFbFNTWmV1M1RFbkpmRm53QmF1WFlzRW9OK0FvUUFNR2RETGxwQVlOclNmN1dmaTQrUFl1M3NIVS8xbjgvZitQWFI2OVEwTUJnTjM3OTVoeHBSeGZQbk5JbjdmdXBGMkhWNTVvdWF2UzlMajdwbnlGVm14ZkRFaHdZSFVydk84dzMzV3IxMk5xNnNyRThlTllNcU1XVnc0bjd3eXZkL1k0VXlaTVl0ZzQyRmVidk9JcTBGSjBtTkNKaWNrU1pJa1NaSlU0dW1abnpPblR4SnNQTUw0aWY1TW5qRFN0czFraXJjOWo0bUpZZktFa1RSN3FUVVJFWmRvMEtncDNqNCtCQVVlSWlIQnhKdmQzMlBEcjZ0cDFyd1ZycTZ1eE1iRXNHbjlMM1I5NjEydERrMlNubnFEKzJkY1J0TmlzYkJ3M2xjWjJyLzZiakhId3NNNGZlb0VZLzJtRVJJY3hOR3dZRXp4Sm82R0JXTXhtN0ZZTEp3NmNZeEtsYW9RRlJWSnhXY3JVMHBucTNwSlVrNlN5UWxKa2lSSmtpU1ZSRWZmNTRmdjUvTGhJRjg4OHVabDR0U1p0bTFEQnZTeVBSODJ0Si90OGRrenB5aFR0aHpPemk3MDZUK1kySmdZQU5wM2ZBMXZIeDhBT25aK25aaVkreW9malNSSmFTVWtKTEJnOFNvTUthc3RiTm04bmdZTm0xQ3dVR0c3L2ZyMjdNYnRXN2RZK2VNaWhvL3k0K3laMDdSdDM1bUlLNWRwM3FvTkVWY3U0MTJ3SU1mQ1E4bGZ3QXRYTnpjMnJsdkRzRThtYUhGWWtxUWFtWnlRSkVtU0pFbFN5ZTZkZnhJWEY4dmFOVDhCTUhMTUpGdk5pWVFFazYzbVJFeEtBZ0tTcDNYNGpSM0d6UnZYS1ZTNENBQlQvYjlrL0doZnZMeThiZnVaVENibXpsK3Ezc0ZJa21UbmpUZDdvS1FzVDNrdEtwS0FyWnRvMmJxZHcvMEtGaXJNMEdHanVYWHJKZ0hiTnVIdW5vZnIxNkxzOXR1NS9RKzh2WDFvMGFvdE83Y0hVTHBNV1ZXT1E1SzBJcE1Ua2lSSmtpUkpLbW5TckNWMTY5WEhZRER3NlRRL3dISE5pZERnUU52UDFLaFpHLytaYy9FZDNBZi9tWE50N2U3dWVaajI2UnpjM04xdFB5OUprbmJhZDNyTjlqaGcyMmFhTlc5Rm5qeDVNdDJ2V1BHU0xKei9OUU0vR281QXNHYkZNdDdxMFpPTEY4N2g3Vk9RbGNzWFliRll1SFBuTnQ3ZVBxb2RoeVJwUlNZbkpFbVNKRW1TVkxKbDh6cXFWcTFCc2VJbEtGYThCSUJ0dEVUYWtSTUFXMzdid0pqeFV4MytIaUVFaXFLd2FjTXZ1THZub2ZOclhYTS9lRW1TTXJWbTVUTDI3ZGtKZ01WaXhtdzI0K2JtenU2ZGZ3SEo3OW1FQkJQdTd2OG1LMXEzN2NEbFN4Zng4dlptcE85QWloWXJ6c0w1WDFPb2NCRjY5eHZNeU5HVG1EaCtCQkZYTGxHOFJDbE5qa3VTMUNTVEU1SWtTWklrU1NwNS9vV0cvUG43Ynp4YnVTcFZxdFVBL2wweU5PM0lpYXlZVFBFa21Fems4ZkNnUzlmdXpQNThHdms4UFczYmo0V0hVYTE2emR3NWdFZGtOcHR4Y25MS3NLeWkxV3JGa0RJY1hwSWVSMi8xNk1sYlBYb0M4TTJjejZsVXVTcHQyM2UyYmQrL2R4ZUgvem1BNzRpeFFQSzBqM2x6WjFIQXl4dFhWemZHVC9abjgvcTFsQ3BUbGlwVnE3TjM5M1phdmR5ZXNtWExzWFA3SDlSdjBFaVQ0NUlrTmNtcmdDUkpraVJKcXBqcFAxbnJFRFJYdVVvMW9tT2lDZGkybVlhTm11RS9iUUpUSjQ1bTZzVFJ0cEVUYWY4RHVINHRpajhEdHBDUVlHTDBpSStZTVdVY1FVY09VYTU4Ulp5ZFhSZzRaRGdWSzFVQmtndnkvYmg0dm1iSGw5VnJIQk1UemZDaC9ZbUxpN1Zyajd3YXdmVEpZM003TkVsU3hZbmo0WVFFQjFLa1NER0VFQURFUkVlellkMGF1eEZPUllvV1k5RFFFVGc3TzJNeXhUUDdzMm1jTzNlRzhMQVFmbHIyQTcvK3ZJS295QWpxdmRDQW82RkdxbGV2cGRVaFNaSnE1TWdKU1pJa1NaSnl6STlMRm5EeHdqbmI4d21UUDdVVmZMeDg2WUxkdElXSEdTWHdKQ3BkdWd5WEwxN2d3TDVkOUhpM055Vktsc0xGeFNYVGtSTm56NXppK3ZVb2V2Y2JUS1hLVmJGYUxFeVpPSXJCUTBZQXljdVRlbnJtUndqQjNUdTNLWkNtU0dadXlPNXJ2Ry8zRGhJU0VwZzBib1RkNzN1K2ZrT2lJaU1ZNlR2QTF0YjBwVmE4MHVYTlhEd0tTY29kVmFwV1oraXcwV3o5YlFQcjFxNmtkWnNPN05tMW5hYk5XbEtoNHJPMi9SUkZvVWpSWWtCeS9aajJuVjZsY3RYcWZEWExuN0YrMHdrT09vSmlNRkNrU0ZIeTV2UEVJMjgrclE1SmtsUWpreE9TSkVtU0pPV1lMbDI3WTA1SzRzK0FMVnk3RmdrNEx2ZzRiR2cveldMVTBzcmxpNG04ZWhYL0wrYXlmKzlPVnYyMG1HdlhvaEJXS3k2dUxnd2YyaCtyRUZndEZpd1dDMTI2ZHFmVnkrMXAyTGdaQUxkdTNtQ20veVNhTkcxQnBjcFY3WDUzdWZJVm1UWnBOQjA2djU2cng1Q2QxemcrUG82OXUzY3cxWDgyZisvZlE2ZFgzOEJnTUhEMzdoMW1UQm5IbDk4czR2ZXRHMm5YNFJWY1hkMXlOWDVKeW0wMWE5V2hldlZhTEZ1eWdPVkxGK0xrNU1TTERScGpNc1hiMVp4SWxaaVlTTURXelRSbzFCU0R3Y0RORzljSjJMYUoybldlWi80M3N5bGN1QWdIOXUyaTZVdXRORGdhU1ZLUFRFNUlraVJKa3BSalBEM3pjK2IwU1lLTlJ4Zy8wWi9KRTBiYXRwbE04YmJuTVRFeFRKNHdrbVl2dGFaRjY3WmFoYXU2eGsyYlU2cDBXWnljbk9qUXFRc2RPblZ4dUo4UUFpRkVoam9NUGdVTDBiUFBBS3BXeTFoVFl2aW9DYmtTYzNyWmVZMGpJaTdSb0ZGVHZIMThDQW84UkVLQ2lUZTd2OGVHWDFmVHJIa3JYRjFkaVkySllkUDZYK2o2MXJ1cUhJY2s1YlNZNkdqT256dkQwYkJnRGg4NlFPSENSUms5ZmlvS3NISDl6L3kyYVIwdFgyNUg2ellkeUpmdjN6b3hSdzc5VFozbjZ3T1FtSkRBTStVcTBLWmRaNzcvYmc1bHlwYW5hN2NlVEo4OGx1bzFhK1BqVTFDam81T2szQ2VURTVJa1NaSWs1WmpvNlB2ODhQMWNQaHpraTBmZXZFeWNPdE8yYmNpQVhyYm53NGIyczl2MnRDajdUUG1IMms5UmxBeEZJMVBiSFNVbTFKU2QxL2pzbVZPVUtWc09aMmNYK3ZRZlRHeE1EQUR0Tzc2R3QwL3lFb2tkTzc5T1RNeDlsWTlHa25LRzJaekVGTDlQOFBESVM3V2F6ekgwZjZONXBsd0YyL1pobjB6ZzFNbmovUHJMU2p3OTg5UHE1ZmEyYlEwYk4rUFF3ZjNNbUR5T0JvMlNSMG1WcjFDSmd3ZjI4bTdQdnJpNHVOQ2w2OXRjaTdvcWt4UFNFMDBtSnlSSmtpUkp5akc3ZC81SlhGd3NhOWY4Qk1ESU1aTnM5UWpTTHBVWmsvTGhWSHI4Wk9jMWpvK1B3Mi9zTUc3ZXVFNmh3a1VBbU9yL0plTkgrK0tWcGthR3lXUmk3dnlsNmgyTUpPVVFaMmNYUHAzMWJaYXJ6anhidVNwanhrKzFGY29FbVA3WkhCUkY0Y1dHVFhpeFlSTmJlOGxTcFJreDJzK1dwRXk3VFpLZVZESTVJVW1TSkVsU2ptblNyQ1YxNjlYSFlERHc2VFEvd0hFOWd0RGdRTTFpZkZKa05uODl0MlhuTmE1UnN6YitNK2ZpTzdnUC9qUG4ydHJkM2ZNdzdkTTV1TG03MjM1ZWtoNVhEN3NjYnRwUlVjN09MZysxbnlROURXUnlRcElrU1pLa0hMTmw4enFxVnExQnNlSWxLRmE4QklEdG0vUzAzNm9EYlBsdEEyUEdUOVVrVHExZHZIQ09BL3QyOC9hN0gyVFl0bnJGVXJxLzB5dkxuNzl4NHhveloweGlpdjlzMVJNVU9mVWFDeUZRRklWTkczN0IzVDJQM1RLTGt2UTBpWStQSTA4ZUQ0ZmJ6cDA5VGZrS2xVaEtTc0xGSmZORWhpUTlDV1J5UXBJa1NiSkpPK1FhSUM0dWx0MDcvcVI5cDljQU1Kdk5CR3pkUkx1T3IrTGs1S1JWbUZJYWlZbUp1TGk0UE5RM2JDZU9IYVZLdFJxNUdzL3pMelRrejk5LzQ5bktWVzEvSy9XYjlNeVd5bndhaFJnRGlZMkpJU0VoQVlSQU1TaTJWU3BDZ2dNekpDZW1UaHhGVXBMWnJ1MysvWHY0alIyZUlUa3hZcFFmK1FzVXlMWFljK0kxTnBuaVNUQ1p5T1BoUVpldTNabjkrVFR5ZWY1YklQQlllQmpWcW10YlcwT1NzaXMrUGg0M1YxY01UazRNNlBNTzh4ZXR3R1NLeDluWjJlRklpUkVmZjhpM0M1Wm5hQmRDOE5sMFAwYU1uc2hQeXhZeThLTmhGQ3RlVW8xRGtDUk55T1NFUnRhc1hNYVJRMytuZEZRdU9EczdVNzVDSllJQ0Q5bmRaS1JtVXVYOFMwbVNjcHZWWW1IT3JCbDBlYU03OVY1b0FFQ2VQQjRjUHhaRzJYSVZxRmE5SnI5djJjajFhMUV5TWFFaisvZnVKUER3UVQ0YzVNdkU4U053TXZ6NzJsaXNGbVovdlpEOWUzZlJ1R2x6NW4vN0pYTytYWlNyOFZTdVVvMTFhMWNSc0cwem40eWRqUCswQ1ppVGtvQ00zNm9EVDIyeUlpandFTDM3RFdMT0Y5T0p2QnBCL2dKZWVIbDVZVEtadUhQN05qT21qT1BTeFF2TVg3UUNnSWdyVjJ5UFV5VWtKT0RtcHY2eW05bDVqYTlmaXlJa09KQ0VCQk9qUjN5RXE2c3JMVnEycFZ6NWlqZzd1ekJ3eUhEdTNybGpPNjRmRjgvbjAxbmZxbjVza3ZTb0xsMDh6N3h2WnRPMmZXZWF0MnhqYXc4TkRtTGp1cC9wOXZiN1BGZW4za1A5cnRUQ3VKV2VyY0xyWFh0dzd0d1ptWnlRbm1neU9hR1J0M3IwNU0zdTd6RmtRRThHZlBRL0tsZXBEcEE4Ri9PTHViYWhYUVA2dkNNVEU1SWtxY0xnNUVUZkQ0Y3dlK1kweWo1VG5qbXpadGkyTGYzaE8ySmpZL0JPcVJJK2ZyUXZCUXA0TVhMTUpJMmlsVksxYU5XV3VMZzRmdCs2Q1lDWmMrWmp0Vm94R0F3TUc5b1BnQTIvcnFaeDArYXF4VlM2ZEJrdVg3ekFnWDI3NlBGdWIwcVVMSVdMaTRzY09aSGk0b1h6bU0xbXlwUXR4LzlHanNOdjdIQ2NuSnd3bVV3WjlwMHhaUnhqL2FZRGNDMHFrZ1h6dnJKdHUzejVJcVZMbDdVOTl5bFlrTUZEUjJiNEhibmh2NzdHWjgrYzR2cjFLSHIzRzB5bHlsV3hXaXhNbVRpS3dVTkdBTW5MazNwNjVrY0l3ZDA3dHltUXBraW1KRDBPckZZckFWczM4ZHZtZGJ6ZTlXMjd4QVRBQ3k4MndpcXMvTHpxUi9idTNzNDdQZnZpN2UyVDRmZjREdTVqOTl4c050dTFOV3I4VXU0Y2dDVHBnRXhPYU9qU3hmTzR1THBTcVZJVnJVT1JKRWtDNEpseUZSajAwWEI4Q2haaTJxZHpiTzBIOXUvbThzVUx2TldqcDRiUlNZNGtKaWJTc1hNWGhCRDhmV0FQQU1PRzlNdjFFUktaV2JsOE1aRlhyK0wveFZ6Mjc5M0pxcDhXYysxYUZNSnF4Y1hWaGVGRCsyTVZBcXZGZ3NWaW9Vdlg3blpMNmowTkFyWnRzaFhPMjdSaExVMmF0YURUSzIvWXRvOFpPWVN4ZnROdC8wOVZ0Rmh4dXcvK3ZvUDcyRDBmTTNLSUN0Rm4velZ1MkRoNWljUmJOMjh3MDM4U1RacTJvRkxscW5hL3UxejVpa3liTkpvT25WOVg1VmdrS2Fkc1hMZUdRLzhjWU1Rb1A4cVZyMmhyYjk3eVpYN2ZzcEU5dTdkVHZFUkovS1o4eHVxVnl6Q2JrOWk5ODAvV3IxMU5Ra0lDdm9QNzhFSGZRU1FsSmRwTjhmamZSMzN4LzJLdUpzVnZKVWx0TWptaElXUGdJWm8wYTRraHcvQm9XWmxYa2lUdHBLMUowSy9YVzVRcVhjYjJmUEtFNUc5bHIxKy94cmZmLzZoNmJGSkdmbVArUjYrK2c2aFN0YnJXb1FEUXVHbHpTcFV1aTVPVEV4MDZkYUZEcHk0Tzl4TkNJSVI0Nk9yMlQ0cUxGODV6N3V4cFczMko0S0FqbEgybUhNc1dmOCtONjFFa0ppYmFwblhjdVgzYjdtZFQzMytwNHVKaTdkcnUzTDdGNUFramVmZjl2bFNvVkRuWGp1RlJYMk9mZ29YbzJXY0FWYXRsckNreGZOU0VYSWxaa25KYjZ6WWRhTi9wTmR6ZDgzQTE0Z3Bob1VhTWdZZTRkUEVDZGVxOVFPOStnNm1ZOHI3czJmdERBRjVxOFRJdnRYaVp3ZjNmeXpTaDdPNmVod1NUQ1hmM1BOeThlWU5DaFFxcmRreVNwRGFabk5DSTFXTGh3TDdkR0p5Y09QelBBYXdXQ3pQbnpBZEFyaG9rU1pJVy9nell3cWIxdjVDVWxHU2IyKzd1bm9lSlUyZG0yRmN1OTZjZnZmb09ZdDdjV2JxWkxsSDJtZklQdFYvcVhPcW56Zmx6WitqOGFsY0N0bTBHWUtyL2JIYjg5VHY3OXV5d3ZkZFNSMHhZclZiYnp5a0tHZDZMdm9PQVBzSytBQUFnQUVsRVFWVDcyTFdOR1RuRTRmczFwejNxYTZ3b2lzUEVoQ1E5emtKRGdqaDUvQmpIangvbDN0MDdWSzVTblVaTm12UHg4SWFacnNTUm50VnFKVEV4a1ZIREJ3TXdhZHBNUFBMbUpUWTJsc2lyRVN4Wk5JL1BaQzBXNlFrbWt4TWErZnZBWHU3Y3VjMFB5MzRHWUtUdkFJWU02RVY4ZkJ3amZRZmE5ak9ia3hneW9CZDE2cjVBNy82RHRRcFhrcVNud010dE8vSnkyNDRNNlBPT3JjMVJjVHNBcTdCbWFKTzBVYVZxZGFiNHo2WkFBYTkvRzUrK3oveVBqZm9OR3BFbmp3Y0IyellURm1yazR2bHptQzFtbkoxZG1ERmxISUJ0NUFUQSt4LzBwMWp4RWpnN3UzRCszQmtXTGZnR056ZDNBT0xpNDVnNGJyaXQrdjh6NVNwb2MxQ1NKSEgrM0ZrS0ZTbEM3T0ZvdkgwS2N2MTZGRnMycjJQTDVuVjIrOTIrZFpPRlM5YzQvQjFtczVsOCtUejViTmEzakJreEJFVlI4UFRNei8zNzk5aXhQWURtTFY1VzQxQWtTVE15T2FHUnZ3L3N5VEIzN0t2dkZqT28zN3QyQlRCbFFVeEpraVRwUVNJanJ1RHE2Z29rRDZWWGRKQ2RNSnZOT0RrNVpmam1QTFZZcDlZdW5EOUwyV2ZLcXo1Nnc4TWpyKzF4eVpLbDJieGhMZm56RjZCQm82YTIyaHZwYTAzY3ZIbURmSjZlNVBQMFJBakJlNzM2OFV5NUN2Z083a1BwMHMvUTU4T1BDREVlWWNYeXhWeTZlSjR5WmN1cGVreVNKTUc3UGZzQzhPZnZXM0J4eWJoYzZNT0lqWWttajBmeUtBdXJzT0xrNUl5M2p3L0d3RU9jT25tTUQvb095ckY0SlVtUFpISkNJeDk5UEpLSjQwYll0ZDIvZnc5UHovd2FSYVJmUVlHSHFGN2pPZHpjM0lpUGoyUEp3dS9vMVdjZ0hubVRiL0JDaklGNDVzOVArUXFWTkk1VWtwNDhibTd1RHFjTHlHa2Qrcko2eFZLNnBSUXJ2WHZuTmw3ZTJxNTBFQk1UemJoUFBtYkd6Sy9KbXplZnJUM3lhZ1EvZkQ5WEYxTlFwazBhdzd3ZlZtVDdRMFJPOENsWUNNLzgrVGwvL2l5OSt3MTJPSEtpWUtIQ05HemNqT0lsU2xHNGNGRjY5eDFFV0lpUmlDdVhTVWd3a1ppWXdMaFJIK1BwbVorQkh3MVROVEhoTzdqUGZ5NjhHbjQwaE9vMW5yTjdYclpzZWZKNWV1WjBlTkpqN3ZUSjQremRzNE1QK2c3S05JbG9Nc1d6ZnUxcXVyL1RDMFZSV0xaNFBqMTdEN0J0Mzd0N0IxN2UzdFNzVlVldHNBSHNDa3FubC83NmVUWGlDa2xtTXpPbWpLTkN4V2R0TlNYTVNVazRPenRUcEVneDFxMWRSZmQzZXBFbmp5eUtLVDNaWkhKQ0k0NHE3bDY2Y0k1eThnTjJCaWVQaDdQenJ3QjhSNHdsVHg0UFBQTVhZUG15aFh3NHlKZHIxeUpaT1A5cjJuZDZUU1luSkNrSFdDd1d1K2NtVTN5R0luendkRS9yNk51ejIwUHRWN3BNV1ZYbS95ZVlURVJGUlZLaDRyTjhNZWQ3OXUvZFJWSlNFdEhSOS9saXp2ZTUvdmNkMmJkN0J3a0pDVXhLbDRSL3ZuNURvaUlqR09uNzc0ZUhwaSsxNHBVdWI2b2Rva05DQ05WSFVwUXUvUXpuenA3aHlPR0REUEg5Qk0vOEJUS01uRmoxMHhJcVZLakVxWlBIK1h2L0hrS0NqMUNqWm0wTUJnTjlCd3hsNGZ5dnVILy92cVpmY0ZpdFZnYjFleTlEZTJyOW1sUS9MbGxnbXpPZllES3hmT2xDL0taOHBrcU0wdVBsbWZJVldiRjhNU0hCZ2RTdTg3ekRmZGF2WFkycnF5c1R4NDFneW94WlhEaC9GZ0Mvc2NPWk1tTVd3Y2JEdk55bW81cGhBOG5MYldmR1pJcTNQZjU5eTBZMmIvcVYrdlViVWZlRkZ6bDVQSnh5NVNzU0d4dUR4V3BCVVJUdTM3OUgvZ0pldEdqVmxpT0gvdWI1K2czVk9BUkowb1JNVG1nc3RlQ050MDlCQW8vOFE5MTY5VFdPU0grNnZmMCtpeFo4dzQzcjF5aFd2QVRkM242ZmJWczJZTFZZT0hMbzRGTzVESjBrNVlZN3QyOHg3NXZabU0xSnJGKzdpcFl2dDhmTHk5dmhCK3kwSHk2Zk5nc1dyN0o3ZnV2V1RjYU1ISktoWGEzcXhtZE9uNlJNMldkd2MzTWpMaTZXTFp0K3BYekZaL0dmT3A3L2pSaEg0U0pGYlFXWDFSQWZIOGZlM1R1WTZqK2J2L2Z2b2RPcmIyQXdHTGg3OXc0enBvemp5MjhXOGZ2V2piVHI4SXB0eFFxdG5EMTkwclk2emJZdEc0bUtqRkIxMlBUTzdRRWNPZnczWXlkTVk4L3U3Y3llT1ozNzkrNWlzVmdZT3VnRExCWUw1cVFrOHVUeFlNRGcvN0Y4NlFLYU5XOU54MWRleHpPZko4YkF3N2k2dWpKb3lBZ0N0bTFtaXQ4b0dqUnFTdmQzZXVHVVlTV3dYQ1lFWm5PU3JaYVcxV0toZisrM3MveVJuVHYrNE82ZDI0d2RPVFREdHZHVC9DbFV1RWl1aENycDArRCtHWk5iRm91RmhmTyt5dEQrMVhlTE9SWWV4dWxUSnhqck40MlE0Q0NPaGdWamlqZHhOQ3dZaTltTXhXTGgxSWxqVktwVWhhaW9TQ28rVzVsU3BjcGsrRjI1NFdGSFRqUnM4aEl0WDI2UHE2c3JkKy9lWWVtaWVYdzR5SmV4STRkU3YwRmpsaTJlejdId01CSVRFakFHSHVMSTRZTXlPU0U5MFdSeVFrUGUzajZNSGo4VmdKczNydlAxbDUvUjg0TVBOWTVLWDRZTStQY0c2OWpSVUx0dHU3Yi9ZWHU4ZWNOYUxCYUxyTThoU1kvZ1dIZ1krUXQ0TVdYR0xQNzQvVGY4cDR6RGFyVXlmR2gvVUJRTWlvTFZhc1djY3RNM3hXL1VVL21OWi9ybG41V1UrZ2tabDRWV1IxaW9rV2NyVnlYNi9qM216dm1jdWk4MG9GdjM5OWo1VndDZlR2ZkRkL2dZaWhZclFYeGNyQ29mV0gvOWVRVU5HalhGMjhlSG9NQkRKQ1NZZUxQN2UyejRkVFhObXJmQzFkV1YySmdZTnEzL2hhNXZ2WnZyOFJ6WXQ1c1ZQLzd3YjRPaTJKYkIzZkhYNzFTcFZvTmRPLzRnWU5zbWhvMGNuK3Z4cE9yYXJRZmx5bGVrUnEzYUZDNWNsRGZlN01FYmIvYklzTis5dTNmWXVQNW5xbFNyd1ZUL0x3R1lQT0VUYnQ2NHh2UDFHNlVja2tLN0RxOVF2MEZqam9lSDV2cnJ2SEw1WXNKQ2pjVEVSRE5tNUJBQXBtZnhZUXlTNjJnZzRNNmQyNHdaT1lSWHUzVGp3TDdkZkQxdnFhMWVTcXFSL3h1b2ZuSkYwbHhDUWdJTEZxK3k5YVZiTnErblFjTW1GRXkzZEdiZm50MjRmZXNXSzM5Y3hQQlJmcHc5YzVxMjdUc1RjZVV5elZ1MUllTEtaYndMRnVSWWVDajVDM2poNnViR3huVnJHUGFKZXN2VXByNHZIRWs3Y2lKdEllTzFhMzZpYWJPV1ZLL3hISE8rWFlULzFQRVVLVktNaVZNKzUvanhveXhlOEExQzVHcllrcVE1bVp6UVVHcGlBaUF4TVlFUCtnN01jSFA3d290UGQzWTBQajdPN2tLVmxZY2RhaTFKa21PTm1yeEVveVl2b1NnS3Zmb010TnNtaE1CaU1hTW9CZ3dHdzFPNUJLUmVtVXp4MUtwZGo4OW1US1RlQ3cxNDdmVzNBR2pSdWkxNTgrWEQyZGtGMzhGOUVNSktpMVp0Y3oyZWhvMWZva3paY2pnN3U5Q24vMkJpWTJJQWFOL3hOYng5ZkFEbzJQbDFZbUx1NTNvczhPOTVEY2x6dXhkODkrK0g2UFBuejdKODZVS09oZ1h6eVpqSmxDaFpTcFdZQUdyVnJnZUFKd1d5M0srQWx6ZnZwL3ZpWXVMVXp4M3U2K05Ua01aTlcrUk1nRm5vOFY1dnJseTV4S1J4SS9DZk9SZElIaW1SRmYrWmN6bDcraVFMNW4rTi84eTVMUG5oTzlxMjc0elZhdUdINytmU3UrOGcyN1hlbkpTRWk0dHJscjlQZXZLODhXWVBXN0wzV2xRa0FWczMwYkoxTzRmN0ZTeFVtS0hEUm5QcjFrMEN0bTNDM1QwUDE2OUYyZTIzYy9zZmVIdjcwS0pWVzNadUQ2QjBtYktxSEllTHE0dnRmZUZJWmlNUDMreitIdm55SmRkZVVSU0ZZWitNdDAwRHIvZjhpOVNvV1J1ek9Tbm5BNVlrSFpISkNaMG9VYkswdy9ZKy9UOVNPUko5YWRUa0pjd1dDNThNN1ovcFBtOTBlNGVtTDdXMDNYeEtrcFE5V1NVY0ZFV3hMVmNvNlV0cUlxbEtsZXEyUXNHcDZqZG9ETUIzQzVlckZrOThmQngrWTRkeDg4WjEyN0Q4cWY1Zk1uNjBMMTVlL3hicU5KbE1xbzkyTzNoZ3I5MlE2QTZkWG1QdHp5dVk4ZGxYRlBEU3Rvam80eWJ3OEVFQS92cGpLNDJhdklSN3l2S21XZG05NnkvaVltTlk4c004dW5SOUd5OHZielp2V0p1OE5HcWEvc2RzVHNMRlZTWW5uamJ0TzcxbWV4eXdiVFBObXJkeVdBQXlkYjlpeFV1eWNQN1hEUHhvT0FMQm1oWExlS3RIVHk1ZU9JZTNUMEZXTGwrRXhXTGh6cDNiZUh2N3FIWWNzNzllbU9YMnpLYloyUzBIVGNiNmRHNXVicmk1YVRzVlRwSnltMHhPU0xyV3UxOXlUWTcwMWNEajQrTlk5OHNxcmtaY29YcU5XbmI3U3BJa1BZM1NKeWEwVXFObWJmeG56c1YzY0IrN2J3L2QzZk13N2RNNXVMa25mNGhWZThXWCtQZzQ5dS9iWmJkU1NLTW16ZG0zWnljSC85NUgyL2FkVlkzbmNXWTJtemtXSGtiZXZQbXdXcTFNbnpTV1Q4Wk56bktVWStUVkNDS3ZSdUNSTng4bFM1VW1ZT3NtMnJUdnpJRjl1eG4yeVhpbVR4N0Q2UEhUY0hGeElTa3BTZE5WVkNUMXJWbTVqSDE3ZGdKZ3NaZ3htODI0dWJtemUrZGZRUExvdllRRWs5MEg5dFp0TzNENTBrVzh2TDBaNlR1UW9zV0tzM0QrMXhRcVhJVGUvUVl6Y3ZRa0pvNGZRY1NWU3hRdm9kNm9LRW1Tc2s4bUo2VEhqc1ZpWWZ3b1g5cDFmSlVlNy9XV3c4c2xTWkowTG5VVmpFMGJmc0hkUFErZFgrdXFlZ3diMS8xTW5iclAyNDNlTUJnTTlQMXdDTk1uajZWNGlaTFVlcTZ1S3JGWXJWWU1LY1BYZjE3MUk5M2VmdCsyN2RlZlY5Q2lkVHQ4ZkFyYTJoSVRFM0Z4Y1htbzY5MkpZMGR0UlQ1enkrNmRmMUt0ZWsydVJWNmxUYnRPUEZlbkhnWkZ3U09QaDhQOWhSQXMrZUU3Mm5WNGhaOVhMNmROdTA0a0ppYXk0THM1dk5HdEI0V0xGT1c1MnMrejdiY05kSDZ0SzBJSTI3K1A5SFI0cTBkUDNrcFpEdm1iT1o5VHFYSlZ1NFRoL3IyN09QelBBWHhIakFXU3AzM01tenVMQWw3ZXVMcTZNWDZ5UDV2WHI2VlVtYkpVcVZxZHZidTMwK3JsOXBRdFc0NmQyLytnZm9OR21oeVhKRW4vamV6NWRTUXhNWkdONjM4bXdXVFNPaFJkMkxOck8wTUc5TXJ3bisvZ1B0eTdkNWRONjM5aDZNQVA3TFpKa3BRN2ZsNjluS3NSbDdVT1E4ckM3MXMzRVI4Zlo5ZDI3OTVkbGk5ZCtNQjZBTG5KWklybi9yMjc1UEh3b0V2WDdody9Gc2JPN1FHMjdjZkN3M0k5aG1QaFlSeis1d0N2dmRFOXc3YmlKVXJTdS85Z3Z2LzJTMEtNZ2JrZUM4Q1FBVDF0ajNmdi9OUDIrT1NKWXdRZStjY3VnUUt3Zis5T1puMDJoZWo3OXhnMnRCOGpmUWZZL2hzMnRGL0tQcnNBbVAvdGw3a2VmK1RWSzNhclpCVXRXcHdyVnk1UnBHZ3hoL3VIQkFkU3NuUVo2cjNRd05aMjhNQmV3a0tOL1BuSFZxYjRqZUx2QTNzSTJMYUp5S3RYTWhUSWxQNmIweWVQczNqaHQ0Z3NxaWVhVFBHcyttbUpiWjlsaSsybkd1emR2WU93VUdPdXh1bklpZVBoaEFRSFVxUklNVnRzTWRIUmJGaTN4aTZwV2FSb01RWU5IWUd6c3pNbVV6eXpQNXZHdVhObkNBOEw0YWRsUC9Ecnp5dUlpb3lnM2dzTk9CcHFwSHIxV3FvZkMwRDQwUkMrL2pKN2hhTm4ray9PNFdna1NmL2t5QWtkY1hWMTVkU0pZemc1T2RIcGxUZTBEa2R6elpxM29sbnpWaG5hazVLU0dOajNIYmt5aHlUbGduNjkzckxWQ2JoNTR6b0xsNjdoYXNRVi9ncllnakh3a0cyL0lrV0s4YitSNDdRS1Uwcm54TEdqL1BQMzNneFRFOWFzWE1heG82RlVxUGlzYW5WNXJsK0xJaVE0a0lRRUU2TkhmSVNycXlzdFdyYWxYUG1LT0R1N01IREljTzdldVFNa1YrZi9jZkY4UHAzMWJhN0ZFeFY1bFFYejV0Q3I5d0Jic2JuMDZ0YXJUL3g3dlpuM3pTeTZkSDFia3lrZVZxdVZOU3VYRVI4Zno2aGgveTVuNnUxVGtMRiswNG1MaStQM3JadUE1RG5ycWFNdlVwTVRHMzVkVGVPbXpWV0p0Y2U3dlROTTRUaHk2Q0NWcTFSenVQK2hnL3Q1UGsxaUFwTC96WXVYS0ltWHR6ZDU4K1lqVHg0UFFvT0RTRXhNeFBVaDZsZEltWHVtZkVWV0xGOU1TSEFndGVzODczQ2Y5V3RYNCtycXlzUnhJNWd5WXhZWHpwOEZ3Ry9zY0tiTW1FV3c4VEF2dCttb1p0Z0FWS2xhbmFIRFJyUDF0dzJzVzd1UzFtMDZzR2ZYZHBvMmEwbUZpcy9hOWxNVXhaWU1jM2ZQUS90T3IxSzVhblcrbXVYUFdML3BCQWNkUVRFWUtGS2tLSG56ZWVLUk41L3F4d0pRNmRtcUxGKzZrQ3RYTGpsY3h2VEhKUXU0ZU9HYzdmbUV5Wit5Y1A3WFJFVmU1ZktsQzB5ZE9OcHVteVE5NldSeVFpT3A2My9uY1RBRTh0TEZDd1JzM1d4Ny9sOVdySkFrU1hvVWVmUG1zOVVKOEIzY0I0QzFQNi9nMVM3ZDZQaks2d0NjTzN1YUEvdDJheGFqbE5Gdm05ZlJ0ZHU3WExsOEVZUEJpWktsU3JOMzkzWXVYN3JBdUlrem1QbnBaTXBYcUVTeDRpVnlQWmF6WjA1eC9Yb1V2ZnNOcGxMbHFsZ3RGcVpNSE1YZ0lTTUE4UFRNajZkbmZvUVEzTDF6TzljTFVaNDdkNXAyN1YraGR0MFhTRXhNd05uSm1jaklxemc3TytQcy9POXRVT09tTGNoZndFdXpWU0kyYjF5TGs1TVRYOHlaejdXb1NMdVZReElURStuWXVRdENDUDQrc0FlQVlVUDZaYWpIcEpiMDl5TlhJNjd3OS80OWRrc0xLeW1yK3NUSHgzRTE0Z3FGT2hTeCs1bDhucDVVOHF3Q3dQMTc5N0M0bW5tdVRqME9IdGhyTjZWRmVyREIvZC9MMEdheFdGZzQ3NnNNN1Y5OXQ1aGo0V0djUG5XQ3NYN1RDQWtPNG1oWU1LWjRFMGZEZ3JHa0xCVjk2c1F4S2xXcVFsUlVKQldmcmV6d2czVnVxVm1yRHRXcjEyTFprZ1VzWDdvUUp5Y25YbXpRR0pNcFBrT1JTRWgrZndSczNVeURSazB4R0F6Y3ZIR2RnRzJicUYzbmVlWi9NNXZDaFl0d1lOOHVtcjZVOFF1dm5CUVdhdVRicjc3STBDNkVsV2tUeHpqOG1abHo1bUZPU3VMUGdDMWN1eFlKUUw4QlE0SGt1anlwQ1luVUpLUWtQZWxrY2tKanFkLytCeHVQVUxKVWFRb1hMZ29rZjh0UXEzWmQzTjN6eUNVeVU5eS9kdytQdkI3Y3ZuVVRWMWRaclZpUzFIRG80SDRRZ3AzYkEyalU1Q1U4OHVaanhZK0xHRFJrdU5haGFTS3IvdGpSdHBGakpsSzVTdlhjRElramgvN0dJNDhIMVdyVVl0cWswYnp4NWp0Y2k3cktMNnQvWXZUNEtSUXVVcFR1Ny9UaXExbisvRy9rdUV5SDN1ZVVobzJiMGJCeE13QnUzYnpCVFA5Sk5HbmFna3FWcTlydFY2NThSYVpOR2sySHpxL25hanlOR3Y4N1l1VDNyWnZZdFA0WERBWURiZHAxeWxERG9XYXRPcmthUzJiQ1FvejhzVzB6WS8xbWNQMWFGTE0vbjBycnRoMXAxK0VWWW1Oam1PbzNpbDU5QjFHbGF1NmVTOWtSRnhmTDE3UDlhZDZxalYzeVMxRVVhdFNxemRDQkgxQytRaVZLbGM1OEdjZHZ2dnFjYzJkUG95Z0srUXQ0MGJQM2g1bnVLMldVa0pCZzl5WFdsczNyYWRDd0NRVUxGYmJicjIvUGJ0eStkWXVWUHk1aStDZy96cDQ1VGR2Mm5ZbTRjcG5tcmRvUWNlVXkzZ1VMY2l3OGxQd0Z2SEIxYzJQanVqVU0rMlNDS3NjUkV4M04rWE5uT0JvV3pPRkRCeWhjdUNpangwOUZBVGF1LzVuZk5xMmo1Y3Z0YU4ybWc5MG9xQ09IL3FiTzgvVUJTRXhJNEpseUZXalRyalBmZnplSE1tWEwwN1ZiRDZaUEhrdjFtclZ6TmZGVnMxWWQ1aTlha2FHOWI4OXVMRmo4VTZaZk1wNDVmWkpnNHhIR1QvUm44b1NSdG5hVEtkNzJQQ1ltaHNrVFJ0THNwZGEwYUozN1MwSkxrbFprY2tJamlzRkF4MWRlSno0K2pyVnJWbkR5UkxqdFpsOEl3ZWxUSjlpd2JnMERQeHBPeDFkZXQ2MzcvRFQ3M0g4UzE2OUg0ZUxpUXB0Mm5iUU9SNUtlU0xHeE1Zd2FQcGc3dDIvaDdWT1F4TVJFM3UvOUljWWpoL2h1N2l6eWVYcnkvQXNOTXR6MFBpMStXUGF6MWlGa3NIL2ZMaUlqcmpCK3RDL1BsS3RBVk5SVjFxNVp3ZUNoSTJ6TFZOZXRWNStZNkdobVRCM0hPKy8zNVlVMHkybm1KcCtDaGVqWlp3QlZxOVhNc0czNEtIVSs4S1RWcWZQcnRHM1hHUmNYRjEyTlJxeFdveGFmakoxQ3lWTEpyOWRZditsOFBmdFRMbDQ0Ui8rQkg5T3I3eURteloybHUySGRQZDdyallkSFhycS8rNEhEWXFJZkQzUDhiWEY2WS8ybVk3VllFSUNUamw2WHg4VWJiL2F3M1NkZWk0b2tZT3NtV3JadTUzQy9nb1VLTTNUWWFHN2R1a25BdGsyNHUrZmgrclVvdS8xMmJ2OERiMjhmV3JScXk4N3RBWlF1azNsaUthZVl6VWxNOGZzRUQ0KzhWS3Y1SEVQL041cG55bFd3YlIvMnlRUk9uVHpPcjcrc3hOTXp2MTNOazRhTm0zSG80SDVtVEI1SGcwYkppZEh5RlNweDhNQmUzdTNaRnhjWEY3cDBmWnRyVVZkMU55b25Pdm8rUDN3L2x3OEgrZUtSTnk4VHA4NjBiUnN5b0pmdCtiQ2gvZXkyU2RLVFNpWW5OR0sxV3ZIeThtYnNKeDlUclhwTnhrMzBaODZzR1l3ZU53VkZVWGpuL1Q0Yy9Ic3ZYM3c2V2E1SWtXTGFwN2xmNUV1U25uWkRoNDJtWnEwNmpQUWR3R2RwNmdDVXIxaUo5Yit1NXVLRmM3UnUwMEhEQ0tYMCtnMFlTbEppSXJNK244cGJiL2ZrejREZkdQenhDSDVhOW9QZGZtNXU3dlRwOXhFV3EzckZNUlZGY1ppWTBJckJ5UWszSFh6NFRmOU50Sk9URTJXZktXZDc3bE93RUtQR1R5RTBPQWhGVWFoU3RUcFQvR2RUb0lEWHZ6K2tnOXVDK2cwYUEyUmExOENSenpLcEw2S25aTkhqcG4ybjEyeVBBN1p0cGxuelZ1VEprM0g2UStwK3hZcVhaT0g4cnhuNDBYQUVnalVybHZGV2o1NWN2SEFPYjUrQ3JGeStDSXZGd3AwN3QvSDI5bEhsR0p5ZFhmaDAxcmRacnRMeWJPV3FqQmsvMWE3UTUvVFA1cUFvQ2k4MmJNS0xEWnZZMmt1V0tzMkkwWDYyKytlMDIzSmIzNTdkTWt6Yi9qaGxtbVNxaEFRVEM1YXNadmZPUDRtTGkyWHRtcDhBR0RsbWtxM21SRUtDeVZaeklpWW1ScDNnSlVsak1qbWhFWVBCUUd4TURCLzBHVUN0MnZVd21lSzVjdW1DWFJLaVFjT21GQ2xTak5PblRtZ1lxU1JKVDVNZGYvNXVON1Q5NG9Wei9QWEhWbzZHQnZOV2ovZkpYOENMSlF1L3c2ZGdJZHAxZUlXNno3K29ZYlFTZ0lkSFh1WXZXVURuMTk0a2Y0RUN2Tkh0SFFCYjdSQkpmeXBVZkphUnZnT0E1TmN2OVhGNnppNHV0ZzlWa1JIL3JtSWhoRURSUTNaQzB0eWFsY3ZZdDJjbkFCYUxHYlBaakp1Yk83dDMvZ1VrbnlzSkNTYTdXZzJ0MjNiZzhxV0xlSGw3TTlKM0lFV0xGV2ZoL0s4cFZMZ0l2ZnNOWnVUb1NVd2NQNEtJSzVjb1hxS1V3NytiR3g1MitkaTA5OHJPemk0UHRaL2EwaFp0Nzl1ekcxOTl1OGd1QWRmL2crU1ZnNW8wYTBuZGV2VXhHQXg4T3MwUGNGeHpJalJZblpXRUpFbHJNam1oRVVWUmFOQ29LZE1tSlE5NXRGZ3NKQ1VsMlFyUUFjVEVSUFBEc3A4cFg2R1NWbUZLa3FTeXlLc1JGQzlSVXJPL2YrdldUU0I1Q1VxL3NjT28zNkF4aFFzWFpmcm5YK0hoa1JlQTZaOTl4Yzd0QVZrdVV5ZXBaL3VmMndnTFNWN2xZT3ZtZFRScTBwd2RmLzJlNmY0eWFhRVAwZEhSdHZucFF3YjBzbjJZU2Z0NFFKOTNiUHV2WHJHVWJqMlNseUM5ZStjMlh0NjVXMGhVZWp5ODFhTW5iNldjRjkvTStaeEtsYXZhclRhemYrOHVEdjl6QU44Ulk0SGthUi96NXM2aWdKYzNycTV1akovc3orYjFheWxWcGl4VnFsWm43Kzd0dEhxNVBXWExsbVBuOWorbzM2Q1JKc2YxWHdnaEh0c1J4bHMycjZOcTFSb1VLMTdDVnJNbGRiUkUycEVUQUZ0KzI4Q1k4Vk0xaVZPUzFQTFVGVEtJajQ5bjlzeHBYTDUwUWV0UUtGUzRDSE8rWGNTY2J4Zng5cnNmVVBPNU9yYm5NK2ZNZi9BdnlDVkxmdmd1UTF0OGZEd2IxcTNSSUpwa0NRa0p0c2VUSjR3a0ppWmFzMWowS2lqd2tPM2ZLVDQranUrKy9vSzQyRmpiOWhCaklPZk9ubFl0SGoyZVI0NW92WTY0LzlUeGRzOW5UTW00UE9kbjAvM1VDc2VtUUFFdnBzeVlUYWRYM2lCZzJ5WW1qaDNPU044QmpQUWR3UGpSdm16ZXVKWjY2WllHVk1QcGs4ZFp2UEJiM1NSR1RLWjRyVU9nY3BWcTlQbHdDSzkzN2M2b2NWTjR1VzFIL0dmTzVZTytnN0NZelV5YTlnVWpSMDlrcXYrWHFpWW1Bby84dy9xMXF6SzBqeC90aTlWcVZTMk8vK0xraVhDdFEzQW93V1FpS2lxU0NoV2Y1WXM1MzNNMExJU2twQ1NpbysvenhaenZOWXZMZitwNEFnOGYvRTgvczNpQjQya2RYODZjbmhNaFBiS0g2V05NcG5oVy9iVEV0cyt5eGZiM2JIdDM3eUFzMUppcmNhWjM0bmc0SWNHQkZDbFN6QlpYVEhRMEc5YXRvZk5yWFczN0ZTbGFqRUZEUitEczdJekpGTS9zejZaeDd0d1p3c05DK0duWkQvejY4d3FpSWlPbzkwSURqb1lhcVY2OWxxckhBY24zQ2xaTDh2U3oxQVNkeVJTUDJaeVVZZC9UcDA2dzRMczVxc2FYazU1L29TRUg5dTNtYUdnd1ZhclZBSktYREowdytWUGMzTnh0anlkTS9sUTNpWW4xdjY0bUp2cS8zWWYzN2RuTjlwcEtVbGFlcXBFVFFnaVdMcHBIOVAzN0ZDdGVrdFVybHJKMzkzYUgrMzY3WUxscWNjWEh4N05sOHpwZWY3T0h3KzEvQm16QjNUMFBUVjlxcVVvOGFTK29DUWtKbkQxekNwTXBub3ZuejJYeFU3bm45cTJiVEowMGhsbGZmWS9CWU9EeXBZdFlaQWVYd2NuajRlejhLd0RmRVdQSms4Y0R6L3dGV0w1c0lSOE84dVhhdFVnV3p2K2E5cDFlVTIwa2pwN09JejJ2STM0MTRzb0Q5N2x5K1pJS2tXUXRmY0xVMGRKMWFuaW1mRVZXTEY5TVNIRGdmNXJubmxPT2hZZGhERHpFclpzM3VCcHhtWHllK1JrL3laOSt2ZDdDcDJBaHUzM3YzTG5OZ3NVWlA1em50RktseTlwV1FyQllMTVRIeCtIcTZzYXFueGJUN2UzM2NYTnpZLzNhVmVUeDhPRFZMdXFzL2lTRTRMZU5hM243M2Q0WnRrVkZYZ1VWazBzblQ0UnovdXdaN3QrL3g3MTdkN2x6K3hhM2I5K2ljcFhxZk5CM0lGYXIxVGFjZktiL1pGMFdQVDF6K2lSbHlqNkRtNXNiY1hHeGJObjBLK1VyUG92LzFQSDhiOFE0Q2hjcHFzbVhHcmR2M2NUclB5NEZhd3c2Ykh1OGNmM1B0blB5K0xHd0hJMHR1eDZtajFtL2RqV3VycTVNSERlQ0tUTm1jZUg4V1FEOHhnNW55b3haQkJzUDgzS2JqbXFHVFpXcTFSazZiRFJiZjl2QXVyVXJhZDJtQTN0MmJhZHBzNVpVcVBpc2JUOUZVV3dyOXJpNzU2RjlwMWVwWExVNlg4M3laNnpmZElLRGpxQVlEQlFwVXBTOCtUenh5SnRQMWVPNGRQRTg4NzZaVGR2Mm5XbmVzbzJ0UFRRNGlJM3JmcWJiMisvelhKMTZ0dmJORzljU0dYSEZicFdMS2xWcmNPVFEzK1R6L0hkRmo1czNyak4zL2pKMURpSVRxU004N3R5NWJTdjhXcmxLTmRhdFhVWEF0czE4TW5ZeS90TW1ZRTVLVHNLa0h6a0I2dCtqT0xKbDB6b2FObXBxOSs4clBScXoyY3oyUDdkeDhNQWVya1ZGWXJWYUtWaXdNUDBIK2RyVkkzb2FQRlhKaVRVcmwzSCs3R25HK0UzSHhjV0Y3dS8wb3ZzN3ZUU042Y0w1c3l4ZE5KOXk1U3BTTDgzY2JhZVVHNldFaEFTdVJVV3FNc3g3ejY3dC9QSDdabUtpb3hrLzJoZUFxdFZxNHVYdHc3V29xenliYmhrNHRlemUrU2QxNmo3LzBITVJuMWJkM242ZlJRdSs0Y2IxYXhRclhvSnViNy9QdGkwYnNGb3NIRGwwa0M1ZHU5dFZ0ODR0ZWp5UHVuVHRydHQxeEUybWVFWU5INXpwODlRMk5keS9kNC9FeEFRT0hkeFBYSHdjU3hmTm8wclZHcXI4N2N3NFNvSllMQllXenZzcVEvdFgzeTNPY3Y1eFRzaGZvQUJWcTlka3ljTHYrUEtiaGJhLzUrcnFtcUhRWDlvaCtibnB4UEZ3amg4TDQrenBrNXcvZjViM2UvVlBYaExRcHhEUHA2ekswZVdON2t6Mis0VDZMelpXNVhyeTk0RTlGQzlSaW9xVktoTVZHV0diUzUxcTJORCtkcy9uZkxzbzEyS3hXS3dZbkp3b1U3WWNTMzc0RHI4cG4xT2dnQmQ1OHlWLzZCclU3ejJIeS8vbGxvQnRtd25ZdGdtek9jblc1NWhNOFE0ZnArNVQvOFhHUEZ1NUt0SDM3ekYzenVmVWZhRUIzYnEveDg2L0F2aDB1aCsrdzhkUXRGZ0o0dU5pVlZ2dHdtcTFjdS9lWFdaOVB2V0JRK3FuZi82MXd5VEdsazNyTWlUTXJCWUw0ZUdoVks1U1RaVmx3LzlySDNNc1BJelRwMDR3MW04YUljRkJIQTBMeGhSdjRtaFlNQmF6R1l2Rndxa1R4NmhVcVFwUlVaRlVmTFl5cFVxVnlmWGpnT1NsTEt0WHI4V3lKUXRZdm5RaFRrNU92TVJjVjN3QUFDQUFTVVJCVk5pZ01TWlR2RjNOaVZTSmlZa0ViTjFNZzBaTk1SZ00zTHh4bllCdG02aGQ1M25tZnpPYndvV0xjR0RmTHBxKzFDclhZN2RhclFSczNjUnZtOWZ4ZXRlMzdSSVRBQys4MkFpcnNQTHpxaC9adTNzNzcvVHNTK1RWQ0VxWExzdXdrZU01ZS9vazMzdzFreSsvU1M0RXZHL1BUcnVFM1pBQnZYTDlHQjVrd1hkekNBbzhoS0lvTkduMjd4ZU9wVXVYNGZMRkN4ell0NHNlNy9hbVJNbFN1TGk0Mk4yZlNFK3V4TVFFWm44K0RTRUUzZDlKWG5yWllqRno3c3hwM04zZHRRNVBkVTlOY21MWjR2a2NDdzlqNU5oSmhJVUU0ZVhsVGEzYTlSNzhnN2trOG1vRXl4YlBKK0xLWlRwMDdrSzdEcS9ZYlRjNE9WRzk1blA0RHU2Tmk2c3JvOGROeWZXWW1qVnZSYlBtclJnMnRCL1RQcDNEb1lQN0NUenlEMjkyZjQvaFEvc1Q2aFJFd0xiTnhNYkdVS1JJTWFaL252SENuZFBpWW1QWjhWY0FDUWttVzhFbndHSHhzSDREUDFadGVUeTlHVEtnbCsyRzlOalJVTHR0dTdiL1lYdThlY05hTEJhTFhhR21uS2JIODhqVE03OXUxeEZmdVBUQjAxejI3OTM1d0gxeXdzNGRBUlF2WHBLTEY4N1I0OTBQS0ZHeU5DVkxsV2I1MGdXWkZ1ekxiUWtKQ1N4WXZNcFdTR3pMNXZVMGFOZ2t3MUttZlh0MlUrWEwrRktseWxDcVZCbCtYUHg5cmlkQ0h0YkZDK2RRVUdqZjhUWEtWNnpFNFgvK1p1dHY2eWxVdUFoK1k0ZGhOcHN4R0F3SXEyRFZpaVVNR3puK3diLzBFY1JFUjdOMTh3WkdqcG5JSDlzMmMvNzhXYnZrUTkrZTNaajk5UUxWVm1lb1ZyMG0xYW9ucnhpeWRORjgyM0tkV21uYnZyTmRUWUNIc1hUUlBHclZyc2RuTXlaUzc0VUd2UGI2V3dDMGFOMld2UG55NGV6c2d1L2dQZ2hocFVVcmRmcXVlL2Z1WXJWYStYcmVraHg1THdnaFdQWFRFZzc5Y3lBNUNhUFN0OXovcFkrNWZlc1dLMzljeFBCUmZwdzljNXEyN1RzVGNlVXl6VnUxU1U0SUZpeklzZkJROGhmd3d0WE5qWTNyMW1SWW1TVTN4RVJIYy83Y0dZNkdCWFA0MEFFS0Z5N0s2UEZUVVVnZW5mTGJwblcwZkxrZHJkdDBJRisrZjcvdFBuTG9iK284WHgrQXhJUUVuaWxYZ1RidE92UDlkM01vVTdZOFhidjFZUHJrc1ZTdldUdlhsK0RjdUc0TmgvNDV3SWhSZnBRclg5SFczcnpseS95K1pTTjdkbStuZUltUytFMzVqTlVybDJFMkp4RWZIMGRvU0JCaG9jRmNpN3FLb2lqNGpSMmVxM0Urak14V3RQcHc4UDlzVTI1U0Uzb3JseThtOHVwVi9MK1l5LzY5TzFuMTAyS3VYWXRDV0syNHVMb3dmR2gvckVKZ3RWaXdXQ3lxZmRIMEtGS0xmYVkzb0cvR2hIMkxWbTE1KzkwUGNqc2tYVnYzeXlxU2toSVpNMkdhclM5MWNYR2hXZzMxcDFUcHdWT1RuQ2hUcGh5dnZkR2R1TmhZVnE5WXlzQ1B0TzI4aWhVdlFidU9yMUtsYW5XSDJXeUEvNDNJT1BjOE42VjI2REV4TWZpTkhjNzFhMUg0RkN6SXJ1MEJlUHNVWk1xTVdRQjhQS2czMHo1VFozN2Z1clVycWZsY0hmb1AvTmpXMXJkbk4yYk9tVysvcE5wVExqNCt6dTdtS2l0OWUrYnVzRzQ5bmtlUCt6cmlqWnUyVU9YdlpEYmszOE1qYjRZaDQyb2xLOTU0c3dkS3lxaXBhMUdSQkd6ZFJNdlc3Unp1cDhZM3hxdCtXa0pvU0JBeE1mK09ESnIyNlJ3U0V4TXpqSGl4Q25YcUtxVC9vRnVuM2d1VUtsMEdMMjhmOG5ya3hTM05OeStiTjZ3bEtTa0pGNWZjUzZ3YzJMZUx1M2R1ODlsMFAySmpZcGc0VGR2MzFLUnhJN2g3OXc0V2l3V3oyYjd3ZEc2TzJNaEp2Zm9NQktCS2xlcDQ1TTFydHkxMU9jL3ZGcW8zSFJXU2kzTG16WnZ2b1JNVHFYMkd5UlRQU044QitFMzlIQ0VFSzM1Y1JQalJFQUM4dkgwWU5YWVNVeWVPdHExTWt0ditTeDlUc0ZCaGhnNGJ6YTMvczNlZUFVMWtYUmgrQWdTUUptQkJzUGVDdmZlK2R0ZmVkYkdnWXE4b0tpcFc3R0pYc092cVdoWXJhMWwxc1N1S2lMMnRuU3BGQk9sSnZoK1JMQ0VCY2RkTTRnZlBIOGpNSkRtWlRHYm1ubnZPKzBaR2NPYlVjWXlOOHhBZUZxcTAzVi9uejJKbFpVMkxWbTM1Ni93WmloWXJydEg0VTFOVG1EOW5HaVltcGxTcVVvM3hrMXdvVWJLMFl2M2thYk41OXZReHZ4L2FoN201aGRMQXRrR2pwdmpkdU1yaWViT28zN0FwQUtWS2wrWEd0Y3NNZEhCRUxCYlRyV2Mvd2tLRE5aNmNhTjJtQSswN2RjWFlPQS9CUWUrNWZ5K0FBSDgvM3I1NVRZMWFkUmc2ZkF4bHlwWUh3R0hvU0FBS0ZMQ2hWdTE2blBZNXh1R0R2MkpYdUNnVHA4N0UyanFmVmlzbE1sWmxOMnpjVEhHTVphd3lhdFNrT1VXS0ZrZGZYNThPbmJyUm9WTTN0YThwazhtUXlXU0NWeEZ2OTlyQXRTc1hWWmE3dWt4U1daYldFdWU1NHplbDVaNmIxdUIzNHlyVmE5Um05UGlwbWduMEIwVWlrWEQ1MGdXR2p4eW5NeE1lMmliSEpDZGF0RzVMVWxJU0s1Y3U0T2R1dmFsb1gxbWxsQzhwS1Fram8zOUtDRFdwT3lFU2liVFNMNTBWYVlQR0UwY1A4K0JCSUV0WGJjRENJaS96NTB6alkzUVVNcG1NaElSNGpJeU1CRkZGdmg4WWdOK05hOHhidEVMajcvV2owN0J4TTFJbEVxWmxLSlZPVDQvZUEyalNyQ1VOR3pmVGFDeTZkaHdCT3VrakhoSWN4RUszZjNwSjAzUlVzaHBnQzZtRmt4NTF2ZXhDOWJlMzc5UlY4ZitaVXlkbzJyd1ZlZktvSm5UVGI2ZEorZzBjUXVXcTFWbXowcDJGUy81SnJvMFlOWUU2OVpSVjdmMXVYQlVrcG95WW0xdGdibTZoZGwxNllUeE4wYXhsR3hvM2E4bVdEUjYwYmQ4WmErdDhTZ2tCVUc3cm1PUThpK0lsU21rc0hyY3YxNUN6cDA1dzhMYzlQMHhDUWgwWkV4UGFKQ0VoZ2MrZjQ3N2F2alJ2MFFwc0N0a3F6aGxwQ2VFdFgwUU1xMWF2U2ZkZS9aa3dlZ2p0TzNZQjVBTXhvZHBUdnZVY1U4aTJNRjZiMXpKcTdCUmt5RGp3Nnk3NjlIZmd6ZXVYV0Zublk5K2ViVWdrRXFLam83Q3lzdFo0L0FZR1lwYXMzSkRsb0xWYytZck1jRjJnSlBLNWFLa0hJcEdJZWcwYUsreHFBUW9YS2NwVWx6bUs2M1A2ZFpya1h1QWRuajUreE9QSEQ0ajVHRTM1Q3ZZMGJOeWNDVk1ha0NlUFNhYlBlL24zYzA0Y080eFlMS1pRSVZ2bXo1Nm1tTkJLWDBXaFRmSGlvY1BIWkxvdXUrYytrVWlrRlVjU2g2Rk9EQnFzZkc4NXluRUFiZ3VYWTFQSTdxdlBEL0MvaGVrWDNaSzhWbGJjdkg1RnNHUHFSeUFzTklTa3hFUks1am96S3NneHlZblUxRlEycmx0QmNOQTdXclJzZzRHQldPVkczOUdoTjB0WGJzeXhBaTl6Wms1QktwVVFHaEpNSVZzN1ZpNWRRSXRXYlRBeU1xWmtxVEs4Zi9lRzZPZ29wWXk4SnNtWFB6OURIRWRqcGVGcy9mOERhUmUrakRmZENRbnhlQi9hVDNEUWUreS9sSWRsZFpIOEh1amFjUVM2NlNOdWExZFljUTZLaW94ZzUvYk5EQjArNXB2RjVmNmZPYkJ2bDZLZFN5SkpKVFUxRlNNall5NytkUTZRRDJDU2toS1ZxczgwMmJLVXhxMGIxeENKUk96ZDVVWG5ycjFZc2xCZXR1MTllRDhmd3NNb1VOQkdhZnUwbWUyY2dwR1JFWCtkOTBYZndJQm1MWDRDdEYraElKRkl1SGIxRW5yNit1emU0VW5IenQxVXl2WnorVFlxMlZmNXFuam9LTWNCbUppb0Rpek56TTJaTW4wMkk0YjBwVXJWR29ybE1wbU15TWdJak5Va0J6VEJ2em5IdEc3YmdYZHYzMkJwWllYenhGSFlGTExGYS9OYThoY295TkRoWTNCMmNXT3U2MVNDM3IvRjFxNklJSjhqdTdQcDZRZTNXYzNTYW1NUS9PcmwzK1F2V0pEUHQyS3hzczVIZUhnb1BpZTg4VG5ocmJSZFZHU0VvaDN5K3RWTDdOcStoUUlGQ3pMRWNUU2xTcGZsK2RQSEJBVGNadnhrRjhxV3E2QjQzdk5uVHdUOVBQOHY2T3ZycTAwVUdoZ1lmTFVDTHp3c2xNTUg5ekpqOWtMK09uK0dydDM3c0hUUkhBcmFGRkpxM2NuSnBEblFDSldNL1JISU1jbUpOU3ZkTWJkUVA1T1VpNXpHVFZ2dzRGNEE4eGF0NVAyN04remJzNTJHalpyUnZHVWJ6cHc2Z2YrdG00U0hoMUs5VmgxQjRyRXJYQlNMdkpacWU5ZlVsWlJuTENQTDZVZ2tFbHluVDZSZHh5NzBIelJVc0pzTlhUdU9RTGQ5eEY4OGY4cW1kU3RKU1VsaGtkc010ZHNZaU1XQ1drRHFDbjM2TzlDbnZ3TUE2ejJXVWJaOFJhVVdocXVYZmJsMTh4b1RwODRVTEtaUE1URUVCYjNEMU5TTWlwV3FzRzNMT2hZdlc2djRmVGs2OUdiUkVnL0I5QlIwa2VDZzl4ell0NHV5NVNxeWFONU1qSXlObVRwOVRxYXRRRUpVNFZ6ODYwOHFWYTVLYUVnd3RuYUZjVi9neXBUcGN3UVJCODBNOXdXdXRHblg2VjliOGtaR2ZPREk0ZDhZTm5Lc1ZnYVRYeU0xTllXVWxCVHltR1MvMm1QVHVwVUUzdlduM1pjS0NrM3pyZWVZc05BUU5xMWJTVjVMS3d3TmpYQ2Q1ODZKSTRjcFVxdzRGU3JhYy9uaWVWcjkxSjdpeFV2eTEvbXoxSzNmVU8zNzVxTEtRQWRIQVA0ODdaUHR0ck1TSlV2ak5HWWlYbHZXc1hPYjhubmt3YjI3aXY5RGd0OW5TOThwbCsvSHA1Z1kxbmtzcGUrQXdRcWRrenpHZVJqdU5KNTFxNWN5WXZSRVJadE9UaVpmL2dLSVJDS0MzcitsZkFWN2JZZWpFK1NZNUVTTDFtMnBVYk9PMXNwc3N5SjlPOG04MmM1TW1UNUhTYkJJS0lMZXYyWDArS25vNit1emJyWDhoT0ozOHlwMTY4dEwvaGJNblk2QnZnR0Rod2tuakdkbVpxNlNkTWpWbkZEbWt1OTVEdjJtdnR3L0lTR2U0MGNPY2Z6SUlhWGxtcHhkMXNYanFIYWRCdng1K2lUbHlsZFU4aEVIdEthR25aQ1F3SWxqaDdsMTh4cUppUWxadG13STVmcVF4bjhkTkgxdm5qeCtTT0JkZnhvMWFhR3dZb3VMamVXbzl3R2N4cWoydldxU0U4Y09VNzloRTN5T2UxT3JUbjFxMXE3SDVnMnJlZnZtbFdLYldWKzBLQUJCazBweGNiR0VoNFVTR2ZGQnBjWEVhZGdBd1J3cDhwaVkwS1pkWit3S0Y4SFdyb2dpSVJnZEhhVXkwNTZaY05yM0pPWmpOSCtjT01McytVdTU4T2RwZm1yYkVVbHFLdHM4MStQcTVxN3g5OCtNZjJQRG1SN3JmUGtKRHcvbDFjc1hnbGxFcDVHZGMxS0h6bkw5QUFNRDFWdk54TVFFcEZKVlRaYTBmdlEzcjEreWYrOE93WVR5c251T0tXaFRpTkhqcDdKeTJRSVNFeE5ZdFhRaCtnWUd4TVI4NUxiZmRkNi9lNE45NWFyVXFsT2ZIVnMzTWtUQTZ4eklyeXRHaG9ibzZlc3Jmdk9KaVFrWUdCaW9WRXFrdi9kY3NYUStZeWM0SzFXSXVDOXdaY2JzaFlMR24wYjZscm1NcE5lU3NMVXJqSzFkWWZSRWVvcVcwcTg5UjlQSVpES1NrNUtVdEg2Kzlma0o4ZkU2MWNMMXJVUkhSYkpxK1VMcU5XaXNWQmtGVUxSWUNZWU1IODI2MVV2cDNxc2ZUWnUzMXNua3FsQ1ltcHBSeWI0cXAvODRucHVjK0VLT1NVN1VyRlZYMnlHb0pTb3lnZ1Z1TTFpNVpndDZlbnE4ZS90RzBYc3VOSVZzQzdON2h5Y2h3VUhFeEh6RTk4SlppcGNvaGI2K1BoWVdlVEV4TWFWMG1mS0NXSHZsa24zUzNERXlrcEtTd2lqSEFZS1V1YWRIRjQ4alhmUVJqLzhjUi9EN2Q3ak1tcytjbVpNMS9uN2Z3bjhkTkgxdktsUzBaL3hrRi80NGVSVHZ3L3RvM2FZRGwzelAwNlJwUzBxWEtTZG9MQ2FtcGpSdDFncWY0L0pTWTVGSXhLaXgvM3gvMnFpY1dEUnZKdS9mdlNFbEpZVWlSWXVUUDM4QjdDdFg0OFdMcDFTdFZsT3dPTkt3c3JLbWU2OStnSHoyL1BXcmwxcWRJZHZ1dFpFV3Jkb3FKYlRiZGV4Q0V6WG5UYUg0Vmh0T0MzTUxSZ3p0cDdiM2Z2WHlSVXFQdjBVZytkK1NuVVRYbTljdnVYN2xrdEt5bUppUEN0dThyQkxVNFdHaGhBUy8vODl4WnBmc25tTkVJaEVGYlFvQllHeWNoL2FkdWxDK29qMXJWcm96Yzg0aTd0NjVqVWhQajRJRmJUQTFNOGZrUzYrOUVMeDk4NHBONjFmUnRuMW5KUnZPZTNmdmNNejdJTDM3L1VLMUd2KzQxRzFZczR4U1pjclJ0WHNmUG9TSHFTU0wzcjk3STFqc0dYRk5sK0ROU0diYUVlbGR1TEw3SEUxdzdZb3ZmNTcyWWNMVW1Rck5FVWVIM2txLzNZU0VlRVdpOXQzYjF6eCtlSi93OEZDQ2d0NFQ5UDR0ZGVzMVVsU1MvR2k4ZWYyU05hdmNxVmUvTVoxKzdxRjJtNHFWcWpCK3NndWIxNi9pd2YyN2pCbWYrWGVYRStqL3kxRGNGN2l5YWQxS09uZnJoWjF0WVJJVEUzbnk1Q0dGQ3RsaVYxaTdEbE5DazJPU0U1bVJsSmlJMk5DUXFLaElBUFQwaFZYQnZmalhuOVNvV1Z0dzlWMTFHQnNiVTZ0T2ZZb1hMOGxDdHhsTWRaa0x5RytpdG50dXdOYXVNRStmUE9UaC9VRHNxMVRUY3JTNTZDcTZlaHpwbW85NHZ2d0ZCRzFIeUM3Zk9tZ1NLb2xScFdvTjdPMnJzbXVISjN0MmVxR3ZyMCs5K28xSVRFekkxUEZJRTNUdDNrZm5abmxHaloxTUhoTVRwazRZaWRzWFp3eUpSTUs1TXo0OGYvYUVIcjM2Q3hwUGNOQjdBdno5ZVByMEVYOC9mMHFSb3NXMU5nTUxZRitsbWxycnZUU1JOcUVxU3RMenJUYWMwaStURmhtVHpRZC8yME9uenQyVlpsazE3Y2lVR2ZIeG56RXdNTURRMEFpSlJNTDFxNWNVdHEzSnlVbXNXREtmUW9Yc21PVHNTdmtLbFJDSlJCZ1lpQWtMQzhIR3hsWlJKU21SU0xnYmNGdWpJcW5xK05aelRISnlNbWYrT0VIOWhrM1EwOU1qNGtNNFowNGRwM3FOMm14ZXY0b0NCUXB5N1lvdlRacHBOZ2ttbFVvNTg4ZHhUcDd3cG52UGZrcUpDWUE2OVJvaWxVazV1SDgzbHkrZVo0Q0RJMVpXMW93WU5aRTFxOXdWNHV6WHIxN2k3T21UU3A4dnZRUFIwcFViTlBvNTBwUGR5b24wWk9XMEpXVGxSTVBHelhuMjlERXJseTVnN29KbFNLVlNEQTBObFg2NzZYK2pxYW1wcEVwU0tWT3VBbGN1K2JKdTgwN0VZakZTaVVRbElTbEU0akU5TXBrTW1ab0tKNUFmZDFJMWs2bjU4aGZnNTY2OWFkN3lweXhmdTNTWmNzeGRzSnpvNktqdkV1dVBqSTJOTFhQbUxlWDQwVU40TEYvRXAwOHhHQmtaVWFSWUNSeUdqTlIyZUlLVDQ1TVR1M1pzVWJSNlZMS3Znc2szOUViK1YrSS9mK2JDdVRNa0pTVXFCSmxBdlo3QzhGRVRxRk8zZ1ViamFkYmlKNURKaUk2T1F2OUxHV1pNekVlMmVhN0gyTWlZa2FNbkV2VCtQV3RYdWRPcjN5RHFOMmlpMFhoT0h2dWRVejVIVlpZYkdSa3gwM21jMnVkb3k4MUFsL2dVRTRPSnFRbFJrUkZhcVhMUnRlTUlkTjlIUERrNVdUQnJ6cS94cllNbVRSTVhHOHVybHk5NGNQOHV0L3l1VWFDQURTNnVDeEFCeDQ0YzVPUnhiMXIrMUk3V2JUb0kwZzZYTVRIeDk0dG43Tmk2VVduWm5GbktWdFZaM1doL0Q2eno1VmRacHErdno5aUowMW0xYkFHUEh0N1g2UHRuSkRRMG1FK2ZZbWpadWgxT295Y3BEWnd6SHVmcVN2dS9OMjNhZGNweWZVek1SNUtUa3ZnUUhxWlJpOVgwZktzTnAwaFBqL0dUcHFzc3YzTHhBdTNhLzZ4NExKUEpHRDlwdXNLMlVFZ083TnZOdFN1K2lzYzJoZXdVd3NPR2hrWk1temxQcGNXamZjY3V6Sjh6SFVscStrR09qQ0pGaTlPenowQUJvdjczNTVqYmZ0ZXBVVnRlbFp1Y2xFU0prcVZwMDY0eld6WjZVS3g0S1hyMjdzK2llVE94cjFKZG96YWN4N3dQNEhmekdsT256MUVTR1d6ZThpZE8reHpqMHNYejJOb1Zaczc4cGZ5MmI1ZENnTS9Vekl6T1hYcHc3TWhCUGtaSDBhQlJVNlhyM3BnUmd3Uk5TS1JuUmliM2VKQjVGVVI2WjQ3c1BrY1RpRVFpZmhreWtxaklDTVJpTVpkOHoxRThnd0M0U0NRaVB2NHpKaWFtbEN4VlJ2Rzk3ZHk2V2VVY2xGbFNRd2orT24rR2ZYdTJxMTJYMmY3ZXV1dmdWeE1UYVppWm0rZFlFNEtNV09mTHI3Q016dW5rdU9TRTg0eTVpTk41Wnc4Yk1SYUhvVTdvNmVrSmRsT1NodmZoZlZTcFZrTmhlUVRhMVZQNDhDR01aWXZkME5QVG84V1h6UHZHZFN1cFViTU9iZHQzUmlRU1VieEVTU1k1eitMUWdiM1VyZGRJb3hVZm5icjBvRk1YOVNWaHVXVE9NbmMzd3NOREVZdkZYNzBwMXdTNmRoeUI3dnVJVDV2aFJ0bnlGVE5kLyt6cFk4RmkrZFpCa3laSlRVMWgvcHhwbUppWVVxbEtOY1pQY2xGeWVaazhiVGJQbmo3bTkwUDdNRGUzRURTaFZLV2F2SSsyZEpseUdrOCtmSTNKNDRjams4bDd5Q2VQSHc3QTFPbHpzTFVyd3FTcHMvNTE3L08vcFdhdHVtcGJLU2RQbTAwbCt5cEt5NTQ4ZWlCVVdKbnk3TWtqOXV6eVFsL2ZnTFlkZnY3NkU3NEQzMnJES1JLSnNDdGNsS1dMNXpKaHNvdGlKajg1T1FtSlZENndUMDFOWWRXeWhRd2FQRUlyMVQxREhFY3h4SEVVVXFsVXJlMmhPdTJKemwxN0NtSnZteG4vNVJ6VG9GRlQvRzVjWmZHOFdkUnYyQlNBVXFYTGN1UGFaUVk2T0NJV2krbldzeDlob2NFYVRVNjBidE9COXAzaytoN0JRZSs1ZnkrQUFIOC8zcjU1VFkxYWRSZzZmSXlpcmNwaHFId1dOaXcwaEpYTEZtQmxaVTMvUVVNSkRwSzMwS1N2bEVoZk9kRzRTUXZCdmlleFlkWUMwT29TK1NWTGxXYnl0Tm1aUG1mVk1tRkVyZy9zMjhYMXE1Y1FpOFVzOTlpTTc0V3plQi9lejZTcHM1UzJxOWVnTVM1VHh5S1R5aWhSc2pRUkVlRklVbE9SU0ZJVmlabEZXcjZ1QUxSczNZNldyZHQ5bDllYXUyQlpqaGFLemlYNzVMamtSRWF4a2N3c2NqVE4vY0FBL0c1Y1k5NFgvM1Zkd01iR2xwVnJ0aWd0bXo3RFRlVmtVcVJvY1pVVGJTNjZ3OElscTdYNi9ycDRIT202ajNoV2lRbVFlOVFMeGJjT21qU0pnWUdZSlNzM1pKa3NLbGUrSWpOY0Z5Q1R5VFFhUzBhR2pSZ3I2UHRseGFxMVhqeDk4cERsN3ZOd1g3WU9JMk5qam5vZklQajlPeHkvekZ6ckFoa1RFNEJDb0ZZbzFMVncxS25YVUVWQVZOUDhHeHZPL0FVS1VyUm9jVGF1VzhuRXlUTklTRXdnTlRXVjUwOGZVN2QrSTM3ZHZRMXI2L3hhZFNDQjdOdGE2Z0wvOWh5emFLa0hJcEdJZWcza1FzOXBGQzVTbEtrdWN4VFhrZlRyTk1XOXdEczhmZnlJeDQ4ZkVQTXhtdklWN0duWXVEa1RwalJRcTFFQ2NtSFBYbjBIVWJ0Ty9YK3VlVEtvVXJVNjNYdjFGN1NLT0NPcjFucGx1VjZkdTA5V2lZbnNyUDllcExtL3BGMC9TNWNweDZ3NWkxV3VsWTRqVlN0RGp2NStnTk4vSEZja1p0UzFUUHpJRkMxV1F0c2g1UEtEa09PU0U3cEN2dno1R2VJNEdpc05adE8vQjdsWnpseStCN25IMFkvRHZ4azBhWkxzRG5SMFRRZENhSHd2L0FuQXF1VUxhZENvS1YyNzkrR285d0ZPLzNHTW43djIwbkowdVh3cm1kbHc5aDB3bUZYTEYrSno0Z2hGaTVmQTB0S0txNWQ5aVkvL3pJY1A0VXljb3Q2T09KZk0rVGZubUt3cXk0UStGNzE2K1RmNUN4Yms4NjFZckt6ekVSNGVpczhKYjN4T2VDdHRGeFVab2JEVEZJbEVTcTNDYWUwYlVWRlJYTDk2U2RBcXRQOW5paFlyd2RpUkR1anA2WkVuM1RYemMxd2NZckdZMWV1M0FoQWIrNG5MRjg4amswbngzTFFHaDZGT2lOVlVHdVdTUzA0Zzk4ai9RcHAxbEZEWUZTNktSVjVMdFRacTZrcldNdHBwNXBKTEx0OU9hbW9xK3ZyNktyOTFxVlQ2UTgzMmFaUE1CazI1YUkrZzkrK0lqUGlBa1pFUjR5Wk94MnZ6V3VyV2EwVFg3bjJVWnQ4aUl6NFFFL09Sa3FYSzVQaGtqamI1THphY2VucDZqQnc5RVdReXRtejA0T2R1dlRoNzJnZFRNM1BHVFppbUUrMVl1UWhMbXF2RG42ZDlzdDJlZlBXeUwwZC9WNzZ2VEVsSklTNHVscGN2bm5IYTU1aktjOVJWTE9UeWRSeUdqdVNTNzNtbVRKZFhiMGlsVXR4Y3AxTEp2cXBpbXdPLzdxSkJvNmFjTzN1S1VxWExzbUh0Y2laTXprMDBhcHFVbEJUQlcvcHorVHE1eVFua0o0cFoweWJnUE5OTm8zMkJHVEV6TTFkSk9taFRjeUtOTy81KzJGZXVocEdSRVFrSjhlencyc2pnWWFNVW9tYUJBZjZZVzFnSTdxdXU2NlNtcG5EOHlHR0ZoWjYyY1hUb2plZjIvVHg5K29nbmp4L1N1VXNQUVc5Y2RlMDRpb3VMWmRhMENTeGV2bGFoMGc4UUVoekUxaTNydE9MWW9ZNGp2Ly9HVDIwNmFrVWs2cjhNbW9RaUpEaUlYM2R2cFVQbjdtcmJCSVJHSXBFd2Q5WVVaczFkbkdrSnRhYlp1OHVMOWgyN3NuWExXc3pNelduY3JDVzdkM29TRS9PUlR4L2wxbzJwcVNsczgxeVB1YmtGams3akJia2hlL2dnRVB2SzFaUWVGeTllS3NjTG9QMWJHODQwek0wdDhEbnVUVlJVSkEwYU5TTmZ2Z0pzMzdxUllzVkxZR09zMlZhcm5FaENRZ0pHaG9ibzZldmpOR3dBbTdmOVNtSmlBZ1lHQmpxWERNcXV5MFdqSnMxcDFLUzU0bkZZYUFpYjFxMmtkTmx5U0tWU3hrOXlRU1FTOGZMdjV6eDZlQzlUUzBoTjhOZTVNM3lPajFONnp4Vkw1ek54eWt6RmRTZjJVd3ptRm5rVjY3ZDdibURvaURFcXI3VjYrU0ltT1d1M0RibFduZnI0SFBmbXR0OTFhdGR0d0prL2pwT1Nra0xYSG4wQWVhTG8yYlBIekYrOGtuTm5UOUc2VFFmc0NoZmwveVY5TExTalZtWkVSSHpnNFA3ZDlPM3ZvQkNSM3I5M095VkxsZEc0bzA0dTMwYU9TVTVJcFZLbVR4NnRkdDJnd2NQUjA5TVROREdoeXp4OS9KQy96cDFoNHRTWjVNbGpncmxGWHZiczhtTGs2SW1FaFlYZ3RYa3Q3VHQxRldSUW1WMWw0cUxGaW1kcEkvVTlHVDY0RDVhV1ZpUW1KdEMwZVd0NjlSMEV5TXM4Mzc1NVJYUjBsTUxiV2hld0sxeVVVeWVQc25pK0srTW1UaE9zbFVpWGppT1FxOW9uSlNYaE5tdXEwdkxhZFJzUUdoS2tWTEhVcEZrcmZ1Nm1uVko0bitQZU5HallSQ3NEdVA4NmFOSTBzYkdmV08reGpKS2x5ckREYXdQT005d29hRk5JSzdHa0laR2tFaG9Tck5WS0JDdnJmTlNvVlVmeHVGaXhFbGhiNXlOdlhrdnlXbG9oRm90eEdqYUFhVFBuQ1JyWDdoMmVpbkx4cE1SRTl1ejBZczc4cFlMR2tJWXVYa3ZTazVVTlozcmlZbU01ZEdBdjkrL2RZZXIwdVlqRll1eXJWS050Kzg2NEwzQ2w3NERCMUt2ZldPUEg0N2U2Qm93WU5ZRzY5UnZwL1BlUWtiZHZYckZwL1NyYXR1K3NaTkY1Nys0ZGpua2ZwSGUvWDZoV281WVdJMVRHMVdWaXB1dlVPVmJFeDMvbXp6TStuRDE5a3VFangxR3RSbTFXTDErSTU2WTFTQ1VTd3NQRCtLbGRSMDJHck1TSEQyR2NQblVjRjljRlhMOTZpUXFWS21ObFpjMkxaMCtSeVdROGYvYUU0MGNPa1pTVXlJelpDeFhIZWNDZFc0clhPSGJrSUYyNnlZK3p4NCtFZFNwS1QxaFlDTGR1WEtOVGx4NDRPbzFqOVlyRnZIbnppdXRYTGpMVlphNWl3UDczaTJjTWR4cXZOSUN2WkY5Rlp6UW52dlUzKytqaGZRTDgvWWlNK0VCdzBEdk16QzF3ZFhObitPQStLczVTMGRGUmVHN2ZyNG13VmNpZnZ3QVZLMVZtNGJ3WnpKNjNGQU1EQTI1ZXY4TERCL2M0YytxRXl2YURCZzlYMFNuVU5QZnUrck4yOVZMNjlIZmdwN2JDL2U1MGpSeVRuTkRUMDFNcVNSdm5ORmhoejdQYzNZMzZEVFZ2Wi9pajBMdmZMMnp6WE0rSDhEQUsyZHJSdTk4dm5QSTVpbFFpNGJiZkRVRnRGak9ldENJakk1amhQRTcxWkNiZ3dNRFUxSXpsSHB2WjdybUJ3a1dMNGVqUW0zejVDeWpXTDFrb0w5MkxqUGp3MWQ1OUljaWIxNUpKenE1Y3ZuZ2VNM01Md2Q1WGw0NmpoSVI0TGwrOHdBTDNWVnkvZW9sT1hYcWdwNmZIeDQvUkxKNC9pOVhydDNINmoyTzA2L0N6VnV4WGRabnNEcG8wVFZSVUpLdVdMYVJxOVpyMDZlL0F0YXNYV2JwNExrNWpKbEcyWEFYQjQwa2pOVFVWVU85RUlCVERNNGhlMmhTeXhRYmRta0gvNjhKWlBrWkhNZE5aVmFEVDFjMmQvQVVLYXZUOWRmRmFrcDZzYkRnQjNyMTl6WmxUSjdoejI0L0tWYW94ZTk1U3BTUjRtM2FkS0ZEQWhuMTd0bkgwOXdNTUhUNUdvMEs2bTdhcUpqSkhPUTdBYmVGeWJBclpxYXhMKzMzbyt2ZVFobFFxNWN3Znh6bDV3cHZ1UGZzcEpTWkFMcUlxbFVrNXVIODNseStlWjRDRG8wNU1TbVMzY2lJa09JaHpaLy9BLzlZTmF0YXVoNTVJaitvMTVRbk9QdjBIYzJEL0x0NitlY1d3RVdPcFhLVzZwc01HNUJVcVd6WjRNUEFYK2I2VXlXVHMzcjZGQ1Y5MFZCYlBud1hJYU52K1p5cFhyWjVwQXM3bnVMY2lPWkdHVkNMaDRjTjdsSzlRU2VQWCtLaklDQ1NTVkpZdG1rdXZmdkxKS3lNanc2RmRGUUFBSUFCSlJFRlVZd29VS01ocG4yTTBhOUVhU3lzcnhmWURIUnl6YkN1ZE9HYVlSdVA5R3QvNm03WEltNWVLOWxYWTRiV1IxZXU5Rk5WRmhvYUdLdGEwMmFuVy9KNjBhTldXbXJYcllXcHF4bzZ0RzJuZHRpUGRldlRsZm1BQXAzeU9NbTNtUENJalByREF6WVhDUllvSkdodklxMmdLRkxUaDJoWGYzT1JFVHVadXdHMmVQbmxFZUZnb2wzelBBWExQYzNOekMxYXU5ZFRZKzU0ODlqdW5mSTZxTERjeU1tSm1KdjdPR3p6M2FDeWVOTVk1RFZhNGx6eDZjRTlwbmUvNXM0ci9UeHc5akVRaVVmSmYxZ1FaaFJUVHZOdTFMYkFvazhsNCtQQWV2Zm9Od3NCQXJOWUxYS2lUN3VmUGNiaE1VZThjTUNIRFJlM1FiM3NCTlA2OTZkcHg5UHZCWDZuZnNBbFcxdGJjOGZjaktTbVJYbjBIY2ZUMzMyamF2QldHaG9aOGpvdmorSkZEOU93elVLT3gvR2g4YmRBa0JQZnZCYkRkY3dOTm03ZWlXMDk1MjFURFJzM0lhMkhKaHJYTHY5amM5Y0xJU0pqRWt2TkVKNktqbzVTV1pmWjdYN3B5ZzFMeVVoUG9tbjdFRE9keElKUFBpczF3SGtlWGJyMjVkdVVpYXpmdHhEQ2RsVGVBODZSUmdqaG02ZXExSkkydjJYQmFXbHBoWlowUFY3ZkYyQlZXbnh5c1Vhc09sYXRXNTg3dG14cXZTTXVzTGNqQXdDRExsaUZkL3g3U09PWjlBTCtiMTVnNmZRNGxTNVZSTEcvZThpZE8reHpqMHNYejJOb1Zaczc4cGZ5MmJ4ZXBxU2xhalBZZlptUnkvd2pLbFJONitucmt6V3ZKM0lYTE1UVTE0OGExU3h6Y3Y1dkF1LzdrTDFDUVNWTm5jY24zSEwvdTJvcFVLcVZtN1hyMEhUQllvN0dmT0hhWXNOQmdUcDd3NXVCdnUwbEpTZUZ6WEN5My9hNEQwS3Z2SUVVcjM0YTF5Mm5XNHFldkprNWtNaG43OSs3QTcrWTFZai9Gc0c3ekxvMStCb0JQbjJJb1Y3NGkvUWNOSXlUNFBlczlsdkhpK1ZQYXR1L015TkVUT2VwOWdHbVRSbE8xZWszc0sxZWpXbzFhV2JxamVHellwdmovV3l1V3ZnZmYrcHN0VXFRWVJZb1VZL2YyTFRyWDlnUVE0Ty9IelJ0WHFWVzdIazJidHlZdVRsNk5scGlZd04yQTI5alkyTkp2d0JETXpJU3RYdjM4T1k3QXUvNk1temdkajVXTGVmZjJkWTUxT01seHlZbUR2KzJoOTVjeWZJQXJsLzdDSW05ZVpybTVZMmxwaFZRcVpleElCNWFvR1d4K1R6cDE2VUduTHNMMThHV1hoSVI0UExmdno5YU5nalpPa3JyQ3E1Y3ZzTFcxdzl6Y2dvNmR1eWw1ZzZkaGFpcU1ZS0NwcVpuSzRIN3RxaVhjQzd4RDRTSkZtVDVydnVDREYxMDdqaG8wYWtheDRpVXhNQkF6Yk1RWVBzZkZBZEMrWTFlc3JPV3pYUjA3ZHljdTdwUEdZMG5QZHE4TlhMdHlVV1c1cThza2xXWGFxc0w1MnFCSmswUkhSM0g0d0Y3dUJ3YmdNTXlKV3JYckthMjNyMUtOT2ZPWHNXdmJabHltanFWVjYzYUNuRmNYTFZ1RFRDcTNGUXdQRDJQeC9KbDRyTittdEkxVUptV2MwMkNWd2JnbTZkNnJmNmJyZXZUT2ZOMzN4bjM1T3Y1Ky9oVFB6V3R4WDc2T0hWczMwclo5WjZSU0NWdTNyR09vNDJqRnVTRTFKUVd4V0xoOXBPdGtOb05xYnBHWEhsbDh2Mm1JeFdKQjdDc3pZODlPTDRxWEtNWFAzWHJwUkovNXY2VjFtdzYwN3lUWDF3a09lcy85ZXdFRStQdng5czFyYXRTcXc5RGhZeWhUdGp3Z0Z6elVCY1NHWW9VTnBUclN0eTdhMk5ncVdoZWpvaUt4SzF3VVMwc3JKam03a3Y5TE1yVlppNTlvMnJ3MXIxNitFTVNxdVczN3p0U3QxeENMdkphWW0xc2dGb3NKRHd2bDVjdm5pTVVHRlBwaXg1bWFta0x3Ky9kWVdsb3BQbE5pWWdMT0U1MllzMkFaTXBtTVgzZHY0K0dEUUFBc3JheVpQdE9OQlhOZEJEa2ZseWhaR3VjWmJ0eTc2OC9wUDQ3VG9GRlRobzBjUjU0ODh0L0RFTWZSZE83NmdhdVgveUx3cm4rbU5zWWlQVDJhTkd1cHRLeEpzNWFLNUlDdXNuL3ZEdTRGM2lFdUxsYlJaclJ3aVFmSnlja3E5OHBTbVZTd3VPSS9mMmJQVGsvQ3c4TndHak1KQzR1ODNMaDJtWlBIZjZkbDYzYlVyZCtJdGF1V1VLSmtLZHEwNnlSWVhHbmN2SDRGVzd2QzJGZXBSc1ZLbGJsNjJWZmpDVUZkSmNjbEo2NWQ5cVYzMzBHS0U1bGQ0YUxVckZXUFJ3L3YwYkJSTTk2OWZVMisvUGx6ckhwcnc4Yk5TSlZJbURaK1JLYmI5T2c5Z0NiTld0S3djVE1CSTlNdElpTWpFSW5rRjRqT1hYdlN1V3RQTFVmMEQzZnYzRktVU0pjclg0bHpaLzhRdkR4TTE0NmpoSVI0NXN5Y1RNU0hjTVcrV2VDK0dsZVhpVmhhL2xOZW1aaVlxUEVxanZRNERIVmkwR0RsZlpSVmFiUTIwWWFieVlmd01GSlRVK25jdFNjN3QyNWk1OVpObVc0NzNHa2NRZS9mQ1JKWCtyTGc1S1JFek0wdE1ESTJWdG9tT1RrSkFMR0F5WW1zMnFTRVBnZGM5RDFIL09jNGRtemRSTGVlL2JDMHRPTEUwY01ZR1JrcmxleW5wcVlJdW85eTBTeXQyblRnM0JrZlpydE1vdS9BSVNvSnhSOEJtVXpHdmNBN1BIMzhpTWVQSHhEek1acnlGZXhwMkxnNUU2WTAwSnJ3N2RkWXRkWXJ5L1dadVcxWVcrZkQxYzFkN1RxUlNDU1lMbFRldkpiTWRCNm5wQ01VSGg3R2hpMjdpZmdRenJMRmMwbExrWlF2WDRuQ1JZb3BQdE00cDhITVhiQ2NMUnZsYlMxVnE5ZWtlNi8rVEJnOWhQWWR1d0R5NzFXSUtxMDBxbGF2UmRYcTZ2Vkk4dWN2b05KNkFyRFI2NThLYVpGSWhNTlFaZmUrakk5MWtYNERoMUM1YW5YV3JIUlhhak1hTVdxQ1NpTEc3OFpWd2VMeVByd2ZFMU16WnN3ZVMwSjhQSE5tVGFGYytZcE1uREpEVVkwMmM4NGl6djk1aXRVckZ0T3NlV3RCSjVHdlh2YWxRY09tZ0h4QzdlRCszZlRxTzBqUVkxWlh5SEhKaVRTTWpmTW9UbXIzQXdNNC9jZHhHalpxaHQrTnExU3BWbFBMMFdtUG9jUGxXYzMwWldRZ0g5eDVIOXBQY05CNzdDdFhWZG8ySjFLN1RuMU8reHpseWFNSFZLaFVXZHZoS0lpTi9jVEIzL2JnUE1PTkMrZE8wNzVUVnhiTm0wSFpjaFVvVWJLMFlISG8ybkZVdVVwMTNKZXZZK0tZWVVvelM4YkdlVmk0eEVNeHNFemZreXNFK3ZyNmFpODhYeXVOemltVUsxOVIwVGVmZm5EdDZOQ2JEVnQycXlRRU1yc1IxQ1Nob2NGcVJUbVRrNU1CTU15QlZRRWh3VUdFQkFkaFltcEc0U0pGT2ZQSGNkcTA3OHkxS3hlWlBNMlZSZk5tNE9LNkVMRlluR3ZsbG83NHo1OFZia1kvS25aMmhYR2U0WWJ2aGJOczkxelB6ZXRYR09UZ3FPU3NvT3VJUkNKZXZmeWIvQVVMOHZsV0xGYlcrUWdQRDhYbmhEYytKN3lWdG8yS2pNQnI1d0V0UmZyL1IxSlNrcElRNm9naGZRRTRkK1lQcGZ1SmwzOC9WNm5pTXpNM1o4cjAyWXdZMHBjcVZXc29sc3RrTWlJakl6RE9vL3VWUFA4dmx1YTNibHhESkJLeGQ1Y1huYnYyVW1peGVSL2V6NGZ3TUFvVXRGSGF2bTc5UmhxUHFmL0FJZWpwNnl1cWJXUXlHVThlUGVESm93ZEsyK25wNjdOczFVWWtBZ3FTQnIxL3g5czNyeGcvYVRvQU5XdlhZKzh1TCs3ZHZhTWtkcDFUeUxISmlmVFlWNjdLcjd1M2N2bmlCUzVmdkpCcEJqbW5JcEZJY0owK2tYWWR1OUIvMEZDZDYyL1dCaUtSaVBvTm14SjQxNThkMitTenVWR1JFVmpueTYvNEMxQ3FkRm01SjcwQVNDWHlrdWxXUDdWWENITVpHUm95ZFBnWU5xNWR3WlRwYzdBcHBEMlJQRjA3am1ReUdTS1JpT05IRDJGc25FZW5xbDl5K1hGNC9PZ0JwVXFYVTFtZWtweU1nWUdCenZYU0M4R09yUnRwMStGbkR2NjJoemJ0T3BHY25Jem5SZzk2OU81UGdZSTJWS3RlbTFNbmo5SzVhMDlrTXRuL3pRMzVmK0ZlNEIzMjdkN0dnaVVlMlU3V3BLUmtybk5nWUdDZ3RYT3NTQ1NpUmF1MlZLcGNGYytOSHJ4NC91eUh1OEVlNk9BSXdKK25mWEtUWndLellLNkw0bitwVkY3Mkh4Ly9HWUIzYjkvZ2ZXZ2ZUNTg4eEczaGlteTVOVzFhdDVMQXUvNjArMUpCa1l0bStSUVRRMURRTzB4TnphaFlxUXJidHF4ajhiSzFpdk9SbzBOdkZpM3hFUHphbVBaKzBkRlJpalpabVV6R2lhT0hsZHpaUmd6cGkwZ2tFbFRrK3VvWFhhLzBMYjBwS1NsY3ZlTDd3NTA3dndlNXlRbmtCMnlQUGdQWnNtRTFQN1h0cUhWck9tMXh5ZmM4aDM1VEw3cVprQkRQOFNPSE9IN2trTkp5SVV2Z2RZMjhlUzE1OWZJRlMxZHVJQ2t4RVJmbmNTeGR1WUV4SXdhcEZjalVKREtaakozYjVKVkFMVnUzVTFwWHFuUlpmdTdXbTJYdWJvd1pQMVhqSlpvL3duR1VtSmhBVW1JaWVVeE02TmF6TDZ1V0xWU3k3bnowOEw1Q2VDc25NbWJFSUxVQ3ZES1pqS1NrUk9JL2Y4Yk0zRnd3WnhOMWF1VVplMWVIanhxUGZlVnFnc1NUUmxSVUpQNjNiakJ6emlLVmRZbUppZklXQmdHNTQrK0hmZVZxR0JrWmtaQVF6dzZ2alF3ZU5rb3hHeDhZNEkrNWhZWEd6d0ZseWxXZ1ZwMzZIUHh5SHJoeDdUTDM3d1VRR3hmTEh5ZVBrcEFRejZlWWo5U3VXMTlRVFE1ZFlzN01LU3JMSWlJK01IdkdKSlhmbFZoc3dLZVlHTVhqcEtRa2loVXZRV1JraEh5QkRDSWl3cFVjVDhaT21LWVZWNTMwMk5qWU1tdXUrdytmZk1xdUE0WXVrcGlZUUZKU2t1S3hua2lVWlJXTFJDTGhsTTlST25Uc1NuQklFRVcwNEZnd2U5NFN4ZjlwbFJNQUhpc1c4K3JsQzVvMmI4WFE0YU5WUGtkaVlvSWltWkdlMGVQbDl1RnZYcjlrLzk0ZDlCczRSRU9SLzhOMnp3ME1IYUZhRmJwNitTSW1PYy9TK1B0cmt4UEhEbE8vWVJOOGpudFRxMDU5YXRhdXgrWU5xM243NXBWaW0xbnBMRyt6MGtuUk5JbUppWnc3KzRmV3JPTkJQckY0ODlwbCt2UjNVRGptQUx4ODhZeHRudXVKamYyRXVZQk9lN3BBamtwT3lHUXlKQklKL3JkdWtKS1N6T29WaTNqNytoV3Ixbm54OVBGRFRFM05lUGdna0tpb1NLeXQ4Mms4SGwzeisyN2F2QlZObTdkU1daNlNrc0lveHdFNU9oR1JIcWxNeXBIZmYrTitZQUIxNmpZQTRPR0RRR3d5SkxWa01obWJONnhtMU5qSkdvMG5OVFdGN1Y0YmVmZjJOVFBuTEZJN1c5YTRhUXVrVWduTDNkMW8yK0ZudW5idm83RjRkUEU0Q2c4TEpmQ3VQMGxKaWJoTUhZdWhvU0V0V3JhbFpLa3lHQmlJR1RWdUNoK2pvd0g1amYvdTdaczFMb3I3SS9EcTVRdTJlYTRuT1NtSmhJUUVqSTJOTVRRMHdqaVBNVDM3REtSaUpXRVNPQm5iZ3h3ZGVyTjA1UWFWdGc0aFNVbEp3V3Z6V3FyWHJLTldVVHMrL3JQZ1pjUlBIei9rcjNObm1EaDFKbm55bUdCdWtaYzl1N3dZT1hvaVlXRWhlRzFlUy90T1hUV2VuRWd2T2cxUXMxWmRiTzBLWTJsbGhhbXBHWG55bUhEdjdoMlNrNU14RkRpQm95dUVoNFd5ZVp1cUhhYzZuSVlOWU8ybUhRVDQrMUdzZUVrOE4zblFvL2NBaFl0RVdGZ0kyN2FzVjVzazB6WS9lbUlDVUlqNnFTTzlBNGEyMkxGMUUzKy9lS3JRVkVxdnJkUzBlV3R1WHIraTJQWkRlQmhyTiszSTh2V08vbjZBbHEzYnNXZUhKd1VLMnZETGtKR0NKaEhWVlU2QTNMNTE5UGlwR0JvYWN2cVA0OWhYcmtyUllpV0lpZmxJY25JU3E1WXRaUEN3ekRVWndzTkNDUWwrcjlIWTB3aTRjMHZ4LzdFakJ4WDZFbzhmM1ZmWjlsdEZ3VWVNbWlCSUc4Uy94Y1RVbEtiTld1RnpYTjRDSlJLSmxPNkR0VlU1b1k0M3IvN0cwTkNRNEtEMzJCVXVvcFVZSHR5L1MxeGNMQTBiTjFOeWJiRzJzbWIvM2gzY3VIWTV4OW1LNXBqa3hLT0g5OW04ZmhXMmRvVjUrT0FlZmZvN1VLeFlDYXp5NVdmanVoVkVSMFd4YU5rYVR2c2NZLzZjYWZRZk9GVGpQLzRmeGU4N0YyWDBSSG9VTEZpSU51MDdVYmR1USs0RjNtSDNEczkvbFBKRklxUVNDUjgvUml0ZG9EVEY2MWN2Q1E1Nmo3T0xXNVpDWFUyYnQ2WkFRUnZGQlNNbjhmZUxaNFNIaHpKMCtCaktscStJVkNKaC90enBqQmtubjFFeE43ZkEzTndDbVV6R3grZ284cVlUeWRRVU1wa01tWnBaSHBEZmtFblY5RHNLZlRFdlhxSVVzK2E2WTJ4c3pLU3hqcGtLcXVVMFBzWEVzR245U3BLU2t2aGxpSHFsL251QmQ4ajNwYjFMS0hyMys0VnRudXY1RUI1R0lWczdldmY3aFZNK1I1RktKTnoydTBHM25uMnpGTTNVRkdibTVwUTFyd0RJOTUzRU1KVnFOV3B4NDlwbFFTWUNkSkZGU3oxVXFpZUNnOTZwMklRMmFkYVNSVXZsclI1K042K3lkY3M2cGt5YnJVaE1USjh5aHRTVUZCS1RFaFhWUkFZR0JpeGF1a2FZRDVJRDBQWEtpU0dPb3dCNU5jNzh4U3NWZjlOSTd6eWdyZ290UGZyNitvcUUwbFNYdWV6ZnU1MlAwVkdDVmhTblZVN0laREpGNVlTK3ZqNTE2alZVSkVudTNMNkpYZUVpN05ucFJhRkNka3h5ZHFWOGhVcGZ5dkhGaElXRllHTmppK2VPM3dCNVJjamRnTnNVTDFGS3NNK1Joczl4YnhYeFM2bEV3c09IOXloZm9SS2J0cW9tS2JNU3hoYXkzZURmMExWN0g2MjM3V2FGODR5NVNDUVNBdS82YzJEZkxxcFdyOFhXTGV1UVNGS3BYYWRCcHRkMFRYSDFzaStWN0t1cTJNbnE2ZXRUdTI0RHJsM3h6VTFPL0w5U3ZrSWxQRFpzVThyaXg4WitZcDZyTS9aVnFqSGNhVHlHaGtiMDdET1FZc1ZMY21EZkxvMG5KM1RkNy90VFRBd21waVpFUlVZSVZyNmRucXl5eWVyV09jK1lTL2tLOXBvTVNVR2pKczJKai8vTTRnV3V2SG45a2pidE9pbXFCVXFYTHN1VUNTT1JTcVhVemNRaTZudFNwbXg1WE4zY3MzWEJxbGlwaW1DejNXbG8remdDYU5Db0tRMGF5VldRSXlNK3NOemRqY1pOV2xEMmk5aGlHaVZMbFdHaG13c2RPbmZYZUV4L25UL0R2ajNiMWE1VFYvSU5tcmNUbmVFOERvbEVRbkp5TWpPY3h6RjVtaXNGQ3NpRnEvSmFXbXIwdlROanpJaEJhcGRQSGo5Y1pWbWI5cDNWS3FCL1Q0TGV2Mk81dXh1bFNwZGwvT1FaQ25zNHZ4dFgyYmRuTzhiR3hxU21wcEtVbEtnb0p4YUNjVTZERmVLcWp4N2NVMXJuZS82czR2OFRSdzhqa1VpMFZnbTNmczB5aFppZFJWNUxRV3dZZGZGYWtpOS9BYVVCWkZvc0daZWxaN2pUZUJiTm00bVp4VDhsdmttSmlYaHMyRVpDUXJ3aU9mMjFBYWkyME1YdklUdk1jQjZYNlRwZHFKd0ErVFVqUEN4VTZXKytmUG1aTUdXRzJ1MHpPNi9LWlBLa1FIcmIwWnZYcjlDbGV4OUI3UlczZTIzZ3hmT25pbnYydXZVYk0zM3lhQXdNREpCS3BWaFo1Nk5DUlhzcTJWZFZ1ZmRwMzdFTDgrZE1SNUthUHNFdm8walI0dlRzTTFDd3o2QU9tVXpHL3IwNzhMdDVqZGhQTWF6YnZJczhlZFRmRittQ01QYjMrTTMrL2VJWk83WnVWRm8yWjVieVBVNVdDY0R2eFl2blQ3bHg3VEtoSVVHOGZmT2FZaVZLNGpCa0pKVytpTE1IdlgvSHRTdStlQi9leHlYZmN3d2RQb1pDdHBwM1RSczFUdjM5SHNDQVgzVHpYSzVwY2t4eVFwMGl2cm01QlpPY1hWWDZNdXZXYjBUTjJuV0ZDazFuV2VidVJuaDRLR0t4V0N1ZXY1b2VpUDFiS241eDV6QXhNYVZhOVZyMEh6UlVxVXg2OHJUWmdzZWtMakhSdm1NWG5mREQxdlp4bEJIcmZQbHhHT2FrTmtrelpicHczMTNMMXUxVTlFRzBqZnZ5ZFFRRytMTmxvd2RUcHMxbW1ic2JDZkh4Z0l5VWxCU0dEKzZEc2ZFL3JRcENESERWYVY5b0U3dkNSUmc4ekVtcE54U2dScTI2RkN0ZWtsUkpLaUpFRkNob0kyZ3BkRUpDUEo3YjkyY3J1ZjJ0WmNUZms1bHpGaUdWU0pDaC9ycXNDWFQxV3FJdUNabHgyWno1U3pFd01GQU1GajkrakdiTmlzWEVmSXJCWmRaOHhYYlRKbzNXZXV2bEVNZlJXVmFkNmVyM2tCVmlRM0dXUGZIcEIvSGFKQ1VsR1p0Q2haaTM2Si9LaWF5U0twbWRWMk5pUGpKMzVoU1ZWanFoTVRJeVJpS1IwTHhsRytDZjZwRHNvRTE3OTdUaklURXhBZWVKVHN4WnNBeVpUTWF2dTdmeDhFRWdBSlpXMWt5ZjZjYUN1UzVaWGlQMjdQU2llSWxTL055dGw5SjFWMGoreTIrMlNqVzVZMHJwTXVVRVNUNThqWUlGQzJGVHlKYWF0ZXBTc25RWmxVcmp3a1dLMHF2dklMcjM2cy85ZXdFVXpPQW9rb3R3NUpqa1JHWmtKaGhsWUpDcnpyeHd5V3B0aDZDVGpCenpqNXF1TGpzODlPZzlRTnNoQUxwM0hJbEVJc0dyUjM0azdnYmNSaXFWc0duOVNtYk1Yb2lWbFRWL252R2hmSVZLZUc1YXk3QVJZeFFsNVRrUmtVaWtrcGdBRUl2RmdzeXlaRWJEeHMxSWxVaVlObjVFcHR2MDZEMkFKczFhMHJCeE0wRml5a3dZV0ZlcUE3WE50MVJPcExWVWpSa3hDUGNWNjVnNndZbkM2Y1FLZGFHTXVsR1Q1dG9PNGJ1emFxMVhsdXQxcWRWTlR5L3RkeVZUV2o1eDdEREVYKzVwMVFsR3BzZkV4SlQ0aEhpRm01WFFwQTJHQi93eWpBSDhlTFBHYWNmRE9LZkJ6RjJ3bkMwYjVZUHlxdFZyMHIxWGZ5YU1Ia0w3TDY0aE1wa3N5d1J0cXpZZE9IZkdoOWt1aytnN2NBaTFhdGZUL0FmNGpnd2JNVmJiSVNoaGtUZHZ0dG9qOVBYMXFWNmp0Z0FSNVpJWk9UNDVrVXN1dWVTU2k1elBuK09Jam9wRVgxK2Y3ajM3OHpFNml2dUJkNGlMaTZWWThaSU1IdWJFeG5VckdUbDZJbVhLbHRkMnVMbWtZK2h3dWQ1QXhoblBoSVI0dkEvdEp6am9QZlpmeWxmVHRzMUZlMlRXdXFWdWVkdjJuWlVHL3VGaFlUUnAzZ29qbzMvS3dRM0V1YmR6T1JtSlJLSVE0TFhJYThuYzlHWHpzbjhHeldkUG4xUXNUbXZ0U0VwS1VoeExSc2JHR0JzYjgrbFRESG56YXFlVjcvOEZNM056cGt5ZnpZZ2hmYWxTdFlaaXVVd21Jekl5NHF1Q3lYWjJoWEdlNFlidmhiTnM5MXpQemV0WEdPVGdtS1hiU2k2NS9EK1FlelhMSlpkY2Nza0ZnRk1uajFLemRqMmVQM3RNbVhJVk9MQnZKOGxKeWZRWjRBREk5VTM2OVB1RmpldFdVS2xTVlhyMUc1UjdBNnZEU0NRU1hLZFBwRjNITHZRZk5GUW5adGR6a2FPdVFtS0c4N2dzTlNmU3NDdGNoQjVwQXN6SVd6M1VDZWZsa25OSWlJK242cGNCOE5UcGN3RDFXaG5wV3l2VFdqc2NIWHF6YXEyWHd2MW93VndYd2tORGNzL3RHbUxUdXBVRTN2V24zWmNLaXF3UWlVUzBhTldXU3BXcjRyblJneGZQbjFHamxtcmxYaTY1L0QrUlk1TVRNcG1NV3pldlVidHVnLzhMcXl0Tm9DdjdLRFFrbU1NSGYyWHNCR2VpbzZOWXU4cGRFR3ZWSHhHcFJFS3FKQldKUlBKRmxDK0p4SVI0RWhNVFNVaUl4OElpcjZCcTFib1dUeTVaNDNmaktndVhydUhBdnAxRVJVWmdicEdYemwxNk1IV0NrMkpHZnNmV2pTeGR0WkVyRnk5Z2JtYXU1WWkxeHgxL1Ard3JWOFBJeUlpRWhIaDJlRzFrOExCUm1KaktGYmNEQS93eHQ3RFF1RzBud0NYZjh4ejZUWDBQZVVKQ1BNZVBIT0w0a1VOS3l6V3RUeUNUeVVoT1N0S3EzV3RtSkNZbWFLMkhPejFPd3dZb3VTQ0l4WVpLbFJNaHdlL3gybmtneTlmb1AyZ29BYmY5Q0hyL2xxZFBIbEcrUWlYNkR4cXFzWmd6NDkvdTArZFBIM1A1MGdXR09JN09UWjc5Qjh6TXpXbWRqWkwxN0xSckZDdGVncGN2WDZnSVJ1c3lyMS85VFltU3BiVWRoaEtKaVFscTIyalNoSkxmdkg3Si9yMDc2RGR3eUZkZnk4YkdsbGx6M2JWMkwvN2hReGhQSGoyZ1NiTi9iT0tsVWltSEQreWxjZE1XS2k1REdaSEpaUHo5NGhuNUN4VEVVZ0EzdEt3WTV6UTR5K3VmMDdBQjJiWjV6a1V6NU5qa1JFcEtNcDZiMWxDclRuMXRoNkt6Nk1vKzhyOTFBNHN2Wld5My9hNXJmVERyNk5BYkt5dnJyMjRYSFIwbG1BQllZbUlDczZaTlFFOVBEd01ETVdKRE1TSEJRWlFwV3g1RFF5T01qSXd3TnM1RHlWSmxCTmwvdWhZUFpGOEVzR2l4NG9JbHYzUXRKcWV4a3hVQ1hiWjJoZW5XbzYvY0JjQkVXVGpLek13OFc3TSszd05kMjBkcFBIMzhrTC9PbldIaTFKbmt5V09DdVVWZTl1enlZdVRvaVlTRmhlQzFlUzN0TzNVVkpEblJ0SGtyaFZ0UWVsSlNVaGpsT0VBclFvblhydmp5NTJrZkpreWRxVGhmT2pyMFZoSWhTMGlJRitRYytlamhmUUw4L1lpTStFQncwRHZNekMxd2RYTm4rT0ErV0dld2U0Mk9qbEsxODlZZ1dWVktPQTM3dW01UXlWSmwyTExSZ3pIanA3Smo2MGE2ZHU5RC9ZWk52bWVJYXZsZSs3UkVxVEw4dW1jN2dYZjl0ZExuL2ZMdjV5eWVQd3NBUFQwOVNwUXN6ZERob3lsa1cxaXhUZnB6ME5aZEJ4WFBLVjJtSERObUwxVDd1dk5tVCtQZDI5ZHMydnFySUk0TDBWR1JMSjQvODZ2YjNiNTFnNURnOS96Y3RWZW0yNVN2YU05bDMvTzBiZDhaZ0FmMzcySnNuRWZqclh6Zkt0UTdZdFFFaGF2ZXlxVUxXTGQ1Snd2ZFptVHFvQ0tWU2xtOGJPMS9qdk5yeE1SOEpEazVpVlhMRmpKNFdPYUNxZUZob1lRRXY4LzI2MnB6a3ZEczZaT1laWmlNME5QVHc4bzZId2YyN1dhUzg2d3NuMy80d0Y3K1BPTkRxNS9hMDZlL2d5WkR6WlJ6Wi8rZ2Rac09pc2NYenAybVhvUEdCUGpmb2tqUllscExicVUvQjRsRUl2S1ltRkNpWkdtYXQvaUptaitZenNqM0lzY2tKNlJTS1NuSnlZckg4UW54Nk9ucGtacVNRbXBLaW1LNW9aRlJqczNlNitJK2tzbGtYTDNpeXhESDBjaGtNbnpQbnlVMjloTVA3d2VxYkZ1N2JnTkJUbm9HQm1LMUlsaW5mWTRwRGRpeWMyUDV2VEEyenNQS3RaNUt5OFk1RFdaNk9qVjNJZEcxZUFDVm0rUEl5QWhtT0k5VHZXa1c4UGV2YXpHcEcwaS8vUHU1VmdWRWRXMGZwZEc3M3k5czgxelBoL0F3Q3RuYTBidmZMNXp5T1lwVUl1RzIzdzI2OWV4THE1L2FDeHFUTHRHd2NYT2VQWDNNeXFVTG1MdGdHVktwRkVORFE2VkVpVkN1SVJaNTgxTFJ2Z283dkRheWVyMlhRdkRhME5CUVJiUlR5UE0yWks0OUFTQ1JwQ3IrVDB4TUlEa3BXZWs0RC9DL3hlRURleGt4ZWlMRlM1VEV4WFVCNnoyVzhmbHpuTWFQdlgrN1Q5VlpXRW9rRXJ3MnJWRlp2bWJqZHNIRXlUZHMyWTFVSm1YWDlpMXMzYkllVnpkM3hicVpjeGF4ZVA0c05tMVZuazE5Lys0TmIxNi9WRW13UDMzeWlQRHdVRUhpVHNQS09wOUtjamF0clVNcWxaS1VtSWlSc1RGdlg3OUVMRFlrUHY0ekVSL0NpZmdRRHNEZTNWdUpqUGhBYUdnd3JtNUwyTHR6S3kvL2ZrNnAwbVc1ZWYwS2RuWkZOSjZjeUxoL0FVWTVEc0J0NFhLMWJVdnFYTW9pUG9SbjZqU2l6bjc2ZTdONC9pd0tGYkpqa3JNcjVTdFVRaVFTWVdBZ0ppd3NCQnNiV3p4My9BYklqL203QWJlMVB0bVdIVDUrak9hdS95M211OHZGemNjNURWYXhGbmQxbVFoQXpNZVBLc253azhkKzUvYXRHN2d0WE1FMnozV2NQUDQ3blg3dUlVanM2YmtYZUVkaGN4b2IrNGxUSjQvU3ZNVlBXRmxiczg1akdSMDZkZFhxTlh2RGx0MFlHaGtSRnhmTGswY1ArUDNnUGdMditqTjQyS2djTnk3Tk1jbUpSdy92NGJGaXNjcnlNU04vVVhvOGYvSEtyNVluZlE5MDBlOWIxL1lSd01NSGdVUjhDS2RzdVFwY3Yzb0pDMHRMRmkxYnc0Z2hmUlVuZVYzaHhMSERnczBtWjJUeC9GbkV4bjVTV3BhWW1LQzI1OVRhT2gvT005eHlWRHlnNmhDUVpyT3FUZWNBWFl3cFBkRlJrVnkvZW9uK0E0VXZFMDlERi9mUk9LZkJDcFgxUncvdUthM3pQWDlXOGYrSm80ZVJTQ1NDVnk1OGlvbkJ4TlNFcU1nSURBMk52djRFRFNBU2lmaGx5RWlpSWlNUWk4VmM4ajFIOFF3elV5S1JpUGo0ejVpWW1HbzBsaUpGaWxHa1NERjJiOStpVTA1Y3hzYkdXVlpPcExlcGRKMCtrZVRrWkpwK0thdjJ2WENXYzJkUE1YcjhWSVhybUtXbEZjNHVjOW0wZmhWMTZ6WFVxSERldjkyblNVbEpTcGEzUGllT1VMOUJZL0xsTDZDMG5hTkRiMlF5ZGErZ09mTGtNYUZaaTlhc1dyWXdXKzBQNVN2WWMvN1BVeW9DcytmUC9rRzVjaFc1Znk5QWsrRXFFUjBWbVdtaXEyNzloa3laTUJJREF3UEVob1pNbWpxTG5WczM4ZlRKSTJ6dEN0T2tXU3NLMmRwUnAyNERiR3p0c0xiT1I3dU9QN05sb3dlREJnL244Y1A3Tkc3YVF1T2ZJYk1LRXdNRGcwelhyVjZ4aURldlhwS1ltTURFTWNNWVBYNHFDUWtKckYzbFRwZnVmYWhRMFI3UFRXdG8yYm9kbzhaTTFtVDRBRXliT1U4bGFkSytZeGZtejVtT0pGV1NicW1NSWtXTDA3UFBRSTNIOUY4NWN2ZzMybmZxU3NTSGNNNmNPZzZ0N1l2WkFBQWdBRWxFUVZTUXFUWG9PS2ZCaXYrVGtwTFl0MmNiZjc5NHhyUVpidVRMWDRCSnpxNTRyRmhNYUVnd0EzNXhKTTlYUkVHL0p6VnIxZVg2MVlzQTNMaDJtZm9ObTZDbnI0OTk1V3JNbUwyUU02ZU9mOVhOUnRPSVJDTE16UzJvVTY4aGxTcFhaY0djNlZ3NGR6ckhUWFRrbU9SRTVTclZsY3BIUTRLRFdMMThJY3RXYjFJc2M1a3lSckFiRjEzMCs5YTFmUVFvK3FUajR6L3orOEZmY1JxcitZdExkb2lPam1MWjRybUt4NS9qNGtoS1NzclNWMXlUekp5ekNJRFUxRlRPLzNtSysvY0NpUGtZVGVFaXhSQWJHTkMrVTFlS0ZTK1pZK1BKNWRzWVBHd1VFb21FdDI5ZU05Unh0TTRrUzNTRmhJUjRwUUZXVmdoVkhaQ2VaZTV1aEllSEloYUxsUVR3aE9MQXZsMWN2M29Kc1ZoZVplWjc0U3plaC9jemFhcHk2Vys5Qm8xeG1Ub1dtVlNtMFFUTy9yMDd1UGZGZFNadGhtL2hFZytTazVPWlBrVjVZQ21WQ1hkem10a01ieHJwSy9SV3JObWl0SzVaaTU5bzFLU0Z5cUROeU5pWUNWTm1hSHltN2QvdTB4NjkraXNTakdHaElaejU0emd0VzdkVGVmMGV2ZnBuYWJPb0tSTGk0N0cwdE1yVy9tdmVxZzBiMTY2a1Y5OUJtSnRiQUJBUjhZRjdnUUVNZHhvbmFITEMyV1V1cFROVU52ejkvQ2tBQXgyR005QkJ1V3BnNUpoSldlN2ZqcDI3RXg4ZnozcVBaUlFxWkVlWnNoVytmOURaWk05T0w0cVhLTVhQM1hxcDZKcWtuVlBHT1EzR1k4TTJZbUkrNHJGaUVZMmJ0cUJDUmZtRVhyOEJnMW16YWdtZHVtaCt0bDVkTlVmbnJqMi8yWForaU9ObzhtcFptd0hrbWpEdjNyN0dZY2dJTnE1ZlJmMEdqZW5iZnpDaElVRnF0MSs2U2w0MTllamhmZmJ1OHFKSWtXTE1uTE5Ja1lBMk16UEh4WFUrdis3ZXhteVhpWFR2MVovNkRSb0xjbzlSdTI0REVoTGl1WHp4QW1YTFZWQUl2b2FIaFZMUXBoQURCdW1XZGEycHFSay90ZXZFeGIvK3pFMU8vRC9qZitzRzE2OWVZdXpFYWNSOGpNWWlneEp4YW1vcXQyNWV3emhQbmh4M0lLU2hTL3ZJNzhaVmtwT1NBSkJLcExScDEwbXByREQ5ckJMSUI4UlcxdmswR2xNYVZsYld1QzlmQjhnckFoYlBkeVV4S1ZHeERJUXREdzRMQytHMjN3MEMvUDFvMUxnNWs1MWRtVEI2S0dNbk9QUDB5VU9PL242QTZPZ29LdGxYb1VUSjB0U3AxekJIeFpQTHQ1SDJmVlNyVVV0bFhackNlMDZtWWVObXBFb2tUQnMvSXROdGV2UWVRSk5tTFduWXVKbUFrY2xadUdTMTRPK1puajc5SGVqVDMwRnhEaXhkcGh5ejVpekdwcEN0MG5hT0k0Vko1dlliT0lUS1ZhdXpacVc3MG96ZmlGRVRWTTQ5ZmpldUNoTFRmMFVrRW1VNm15eEVDZkMvM2FmdE8zVlYvSC9tMUFtYU5tK2xkdlkwL1haQ0Vmc3Boak9uVG1TN0FySjgrVXJZMnRseHlmYzhIVHQzQStSOTdEVnExaGJzWGlTTmpJbUp6SmFsOGJYRWowZ2tvbmZmUVhUdjJROTlmWDJ0bHBXM2F0T0JjMmQ4bU8weWliNERoMUFya3o3OHNOQVFBdTdjb25QWG5sU3VVaDM0Ui94dzNLVHAzUGE3TG1UWS80bjAxc0hhNVBueko4VEZmbUxpT0Vmc0sxZWpkdDBHaElZRWNlU3crc3JsZ1lPSHMzL3ZEdTc0KzFHdGVrM3UrUHNwa3BjWithbHRKM3lPZS9QODJXTWNobWF1emZHOVdERFhCWkRmczI5YXZ3cUFLZE5tNDdscERRVnRDdEYvMEZBVlhRMXRVNlJvTVVKRGdyTlZ5ZlgvUkk1SlRzaGtNazRlLzUybXpWb0RFQm9hb3FTU0RmS0JkOGxTWmRpeGRTTXRXcmJKY2JPRnVyYVBybHk2UU9ldVBkbXkwUU16YzNQYWZCRm5Ta09kN29QUXlHUXl0bnR0cEVHanBwdzhkbGdyTVNRa3hIUDR3RjZxMTZqTjlGbnpDUTU2eDEvbnovQnpON25nVmZrSzlwU3ZZRTljYkN6Mzd3WHc3T2xqalNZRGRDMmVYSEw1M3FTVmNXZWMrVTVJaU1mNzBINkNnOTVqWDdtcTByWTVtYUxGU2pCMnBBTjZlbnBLNHFxZjQrSVFpOFdzWHI5VjR6SGN1bkVOa1VqRTNsMWVkTzdhaXlVTFp3UGdmWGcvSDhMREtGRFFSbW43TktHOVhETG5XL2ZwcTVjdnVITHBMMEN1cDVHYW1vcVJrVEVYL3pvSHlLK25TVW1KU3JQalFyVkVwYld2MnRqWVltcHFobFFxelpZQVllczJIVGpxZlpEMkhYNG1KVFdWS3hjdk1HR3lpNmJERlF4MWxRQkNZMmRYR09jWmJ2aGVPTXQyei9YY3ZINkZRUTZPbUZ2azVmTEY4enk0SDBoaVlnTEhqaHprMWNzWFNzL04yRTVxVThoV2tiakk1ZXQwNk5TTitnMmJzbkh0Q2daOXFiNHBaRnVZVWVNeTE4cHAzNmtydmZvT3hNQkFyRkt4azVGMkhYNG1KU1U1eTIyK0YwdFhidURlWFgvV3JsN0tuUGxMTVRVMUEyRG03SVVjTzNxSW83OGZZS0NEb3lDeFpCZEpxZ1E5UGIwY2xaaUFISlNjdUhMcEFoS0poR1l0NUFQdlowOGZxU2l6SmljblViSjBHU3p5V25JMzRIYU9VMG5WdFgzVXVXc3Z5cGJUWGluaDE1QktKT3pjdnBuRXhBVGFkZmhaYThtSlBIbE1DQWtPSWlRNGlGTSt4NGo1R0kzWTBCQVRFMU11L3ZXbnl2WjZlcHBOdXVsYVBMbmtJZ1FTaVFUWDZSTnAxN0VML1FjTnpYRTNFMS9EWWVoSUx2bWVaOHAwK1FCV0twWGk1anFWU3ZaVk5mN2VuMkppQ0FwNmg2bXBHUlVyVldIYmxuVXNYclpXOFIwNU92Um0wUklQblppUVNFMU41ZGZkVytuVDMwR3ROZWQ2ajJXTW5UaE5hWmxVS21YWjRybTR1QzRRS3N4L3RVL3IxbStrRUsxZTc3R01zdVVyS2h3aEFLNWU5dVhXeld0TW5QcDExNG52VFpvWVhXUmtCSWYyNytiMnJSdU1uZUQ4MWVmVmE5Q1l3d2YzRVhEbkZwOCt4VkRRcGhDbHk1Ym41ZC9QQllqNnY1T2FtcXEyTWlLN3lSbWhFSWxFdEdqVmxrcVZxK0s1MFlNWHo1OVJvMVlkSHR3UHBFelo4ang2Y0k4Um95WW90bjl3L3k0SDl1M0MwTkFRS3l0cnBzMmNwOFhvZjF6aVltTlp1OUtkSnMxYmNmZnViVXFVS00zR2RTdVV0Z2tMRFZGVXhlWExWMERoM0RGeHpOZmJKRHcyYkJOVUYrbXZDMmN4TURCZ3ZjY3lXcmZ0U0szYTlkRFQxNmR6bHg1RVIwZng3T2xqcERJcHAzeU9FUmY3aVY1OVZRVjhoZVRseStjNXNnVTZ4eVFubmo5N1F2OUJ3OURUMXljNktwTEFnTnQwNjlsWHNWNG1rNUdTa29KWWJFajNudjB3TlRNVEpLN1FrR0FPSC95VnNST2NpWTZPWXUwcWQwSHQ4TktqYS90SWx4TVRNUitqMmJwbFBRa0o4VXlaUGh1UlNDUzRlRmQ2MHNwcTkrN3lJbi8rZ2twbHFVK2ZQR1R6K3RYTW5yOFVhNEZLVFhVdG5seXlqMHdtNDgvVEoybllwTG5PbFRqcUFwZDh6M1BvTi9XdExRa0o4UncvY2tpaGxaT0dVTE8vN2d0Y2FkT3VrOWJ0bjlWUnEwNTlmSTU3Yzl2dk9yWHJOdURNSDhkSlNVbWhhNDgrR24vdkU4Y09VNzloRTN5T2UxT3JUbjFxMXE3SDVnMnJlZnZtbFdLYldlbEtqOU8zNTJtSzRZUDdZR2xwUlVwS0NyWjJoUlZPUmdZR0JwaVptZlA3b1gxcWU2RHZCZDVSZlRHWmpCZGY5QVdFNHIvczB5ZVBIeEo0MTU5R1RWb295cFhqWW1NNTZuMEFwekdUQlAwYzZSR0pST1RQWDRDV1A3Vmp4Wkw1MlNxbE5qQVEwNnhGYXk3NW5pY201aVB0T3Z3c1VMVFpZN243UEp4bnpGVzdMaTR1bGxuVEpyQjQrVnJGTERMSTljYTJibG5IN0hsTGhBb3oyOWpZMkRKcnJyc2ljVExxaXc1WituTnVhbW9xaDMvYlM5LytnOW04WVRWRmk1WGd6dTJiV3B0d2pJajR3RzIvNjFrZUc3R2ZZamg1M0p1ZWZRWUtZajJiWGU3NDMrUkRSRGczcjEraGtLMGRwVXFWWmVFU0QrNEhCbERSdmpJR0JtS2NoZzFnZ2Z0cTNyeCtxVFNoR1JjWG02azJrMVFpWWNUUWZrSitGQjdlRDhUVTFBeXgyQkNuc1pQeDNPaEJZa0k4eDd3UG9tOWdnS1dWdGNMMjJ0akltS0xGaWdzYVgwWStmb3ptL0orbjZUZGdzRmJqMEFZNUpqbVJWbHFibEpTRTU2WTExSzNmbUFJRi9pazVURWlJQitRM0J2WlZxZ2tXbC8rdEcxaDhVZFMrN1hkZHE3WkN1cnFQTWlPajVvU2owemlOTzVxa2NmUEdWUXpFQmt3ZTY0cSt2ajdCUWUrMWZrRkpTa3drTVRHUkMrZlA4UGJ0YTJyVXF2dmxndmM3VG1NbkNaNEkwTFY0Y3NrZU1xbVVsSlFVNXM2YXl2aEowemwrOUJEQlFlK0pqb3JFeWlvZmlDQTZLb29GUzFZcG5SOXlDazJidDZKcDgxWXF5MU5TVWhqbE9FQndaNDcwUkVWR1lLa0RJbXJwQ1FzTDRkYU5hM1RxMGdOSHAzR3NYckdZTjI5ZWNmM0tSYWE2ekZWYkhmQzlNVEUxcFdtelZ2Z2M5d2JrZzlCUjZjU1Z0VkU1WVdob3lIS1B6Wnc1ZFlKblR4OHBxZHpMWkRLa1VpazNybDVXTEV0djF3bXdhdGtDWHIzOFcrazEwNytHcG8vRC83SlBLMVMwWi94a0YvNDRlUlR2dy90bzNhWURsM3pQMDZScFMwcVhLYWZSdUxOQ0pwTVJHZkdCczZkUFVxWnMrV3hYUDdWbzJZYlRQc2N4TlRXbGR0MEdHbzVTbGQwN1BIbnorcVhpOGV4NVMvRGF2SmJRa0dEZXZYMnQ2TFZQVzVmR2xZc1hTRXBLd20zV1ZLWFhTOU1WU0grUDFhUlpLMFZycHJiNVdrWEhrY1A3S1ZXbW5PSSt0VzM3eml4M24wZTU4cFV3TXhjKzRXNXFhc3FaVXllb1dLbHlwdmY0ZVV4TWVmdjJOV3RYTGFGT3ZZWWMyTGRUN1haSlNVbUNDdW8zYk55Y0pzMWFLZjBXWGp4L3lzWjFLMWl5WXIxQ3RETXBLWkYxcTVjeWI5RktyZXpqN1BEcm5tMU1tRHlEd0FCLzh1YTF4SG1HRzFLSmhFWk5sSjFvN3R6Mm8wWHJ0bHFKVVNhVEVSZjdpWWNQN3VGOWVEOE5HelhOa1MyR09TWTVBZkpzc09jbUQ4ek1MT2czY0FqSnljbklaRElNRFEzeHYzVkRwVDlTMDhoa01xNWU4V1dJNDJoa01obSs1ODhTRy91SmgvY0RWYmF0WGJlQm9oeFNrK2phUHNvS2JXcE90R25YaVovYWRpUWxKWmtaVThlaHA2K3Y5UXUza2JFeGppUEhFUkh4Z2QwN3RyQmx3MnFNakkyeHNzckhpMmRQTVRZMm9WanhFb0tWbSt0YVBMbDhuWlNVbFAreGQ5NEJUVjFmSFA4a2diQ1hXMEN0ZStLMmJ1c2VkZGF0clVYY2V5UGlBTVNCb2lqdXJSMjJhclhVUFdxdFZldmVXcTE3QW03WkpFREc3NCtZVjBKQTZhOG1lUXFmZitDTkpDZjM1ZDEzNzdubmZBOEhEK3ltU2JOVzFLN2JnRHg1ODlHbWJTZUtGUDJFd0Nuam1SVzZDS2xVU3NEazhieDY4WUo4K1Fya1hqK1JvTkZvaUl1TEpTeDB4anV2eWF6UXhTWjNZcngrOVJLMVdrWG9yRUM2OWRLRnh0clkySkkvZndIMjc5bkJaMDJhNCtwbUhrZEtwODQ5UlBzNy9ldktKZHAxN01MSU1YNW90Vm9HOXUzQnluVS9HdVg2Nnl0Z2FEUWEvTVlQWjRKZmdQQTgxcTlDbXRNeDlsL2IxS3R5TlNwV3JNeTNHMWJ6L1RkcmtNbGsxSzVUSDZWU1lSYUhWVWIwbWhQMkRnNVVybHdkYjU5L0p1YXpnM1ZoNmtNSGZKbnB4TkRGMVkyYXRlcFFvRkFoaTJnMGZORzFKNnEwTkE0ZTJNT3paMDhBR0Roa0ZLQnpXT2tkRXVORy9aUC9yNjlhTUNOa0FTZVBINlZkeHk1SXBWSmlZMk9ZSFR5RmhVdlhzWC92RGxwLzNzRmk1WWovSHc0ZTJNUGRPN2NZN3hjZzdNdVROeCsxNnpWZzBZSVFSbzMxTTJtSlhkQTU1aktyYWhjeVk1clJQcFVxamJYZi9vU1ZsUlhEUm94ajQzZnJxTmVnVWFZT2NQMTdteE1yS3l0VXFqU2lveUo1K09BKytmTG41L0NoWDJuU3ZMVkJOUkZiV3p0cWZscVgzMy9iYi9HeGNGWjA3ZjZsa1NpekdGTDU5QXdmL0RVU2lRUUhCMGVLbHl6RjF6NkRjcXcrU281eFR2eDU5RENiTnE2bldZdlA2ZFM1TzFLWmpKczNyakV2WkRvU2lRU0pWRXBmTTZqRnB1ZmFYNWQ1K2VJNXBjdVU0K1R4b3ppN3VqSXJkQkdEZkhxeWVrUG1TcmltUkl4dEpFWlVxalNERlFXcFZBcGFMZnYzN0dEL25oMEc1NW1MbnpaOXgvUG56NGlPZWt4YVdocFZxdGFnMjR5djhQQW93cTJiZjNQNTBubVdMNW1QU3FXaVc4K3ZxRk8zWVk2eTUyMFA5TXlPK2ZvSG1qd0tSNHcyYWRScUZBb0ZBWlBIRVRoekhrbEppWHl6YmlYai9hWWhrOG1FRmF1VUZDVzdkbXpqNWNzWE5HalU1QjN2K3Y4anhqYktTSHhjSFBZTzlyeCs5ZEtpZy9pNHVGZzBHZzJMVjJ3d2E3bm5ySWlQajZOTTJmTDA3dE9mSjlHUkxBMFA1Yzd0bTdScTA1N0J3OGF3UFdJTEU4Y09vM0xWNmxTc1ZJVzY5UnVaekphTWsraTdkMjZ4WWUxeWczMEJVd3dGM3RKWG9EQVZDa1V5VDZJamhSUkd0Vm9OWkY1SllXNllya1RmSUorZXd2K1c1UDl0MDhTRUJPN2Z1OE5mVnk5eDlzd0o4dWN2eUtTcE01QUFPMzc1aWQwN0kyamFvalhOVzM1dWxyU3lFaVZMdjNNbE91UHh6RjR6WU1qSWQ1NWpLcHljbkxseit5YVhMcDVqYW1BSTA2ZjlvNVdoVkNxRTdjVEVSS1pQODZYUlo4MkppbnBFblhvTmNjdVRod3ZuejVDU29xUmJ6ejVzLzNrempSbzNReTZYazVTWXlNNWZ0dEsxeDFkbStSNy9EeWtwS2FTbUtMR3l0dWJtald1Y1BYMkMwZVA5alNKWjIzZnN5cDNiTjNuNDhMNVpKbnlMbHEzRHh0YVdGeStlNGVMaWhsd3VSNjFXOC9SSk5CNmVSWFMySzVXQ1UyeUFkM2ZXZnZ1VFFmU1JHTmp4eTA4YzJMc0xkdzlQaW4xU0FybGN6dTFiTi9peVR6ODBHZzNSVVkreHNkRTk5ejVyMG9KMXE1Y2FPQ2NtakJYUG5FR3NPb0xtN0NzK0ZIS01jNktpVnhXbUJNN0czYU9Jc0s5MG1mS0VMVnFGU3FYQzNzRXgwM0pXcGtTZkk1ZWNuTVRQUC8zQUVBdDNTbUpzSTRDMkhUcG5hNSs1Y1Bmd0pIajJnbmVlRnpUMTNXSmE3NHR5NVN0UzBhc0s3dTZlUmlYTXlsV29STGtLbGVqUjI1dUhEKzZaSmV4YmJQYUlzZU1YbzAwMnRyWjA2ZGFiVnEzYmMvTEVVV3h0YlduZnNRc1h6cDJtWXFWL1VyblMwbEw1eW5zZ0MrZk5OS2x6UW94dGxKSFFrQ0NlUDMrS3RiVTFMVnUzczVnZHNUR3ZjWEJ3RklWakF1Q1Q0aVh4OVEvaXlxWHo3Tis3azdyMUc5Ri84RWpoR2VJellCanRPNzNnK0xIRFhMNTAzcVRPQ1QxZVZhb0J1dEttNW5BK3ZJdVkxNit3dHBhalVxbVF5K1VvbFFvQVJnMzFNVGh2ZHVnaWc5WGVGOCtmNGVMcVJuREFSTFFhTFJLcEJLbFVhbEN5ejF6Zjc5KzBxVXFWUm5EQVJPenRIYWpnVllWUll5Y1o1S2lQbXppTld6Zi81dWV0UCtMazVKeGpTN3IvV3hJUzRsbTdhZ21EaDQzQjNzSEJRTGRzNUpDK3d2YTRVUU9GLysvZXVVWFJZc1d4c3JLbS82RGhKQ1VtQXRDbWJTZmM4dWp5N3R1MjcweGlZcnladjQwaFBnT0dHYXpRWjJUeGdoRHUzcmxGMCthdEtWMjZIT1A5QW9USk11akdhNkJ6K0kyZE1PV2RKVlRmQjEyNjljYksycHFyVnk2eWZzMXl2UHNOcG1xMW1qeDVFc1d5OEhtVXIxaUp6bDE3WTJkdlQ1ZHV2WTFlUDdCdkQ1eWNuWVh0aFBoNDFueXp4ZVIyWjBhTGxtMXAxNkdMUWJ0VnJGU0Y0My8rd2EvN2RpR1gyOUN4czI2aHdOM0RFLzlwLzRqeWxxL2d4YmlKVXpPTnNOSnF0WVNIelRiOUY4aUU5RnA2bWRHbHUvRTF5Y1c4NUJqbmhGczZvUk05VXFuMHJaMmVLVGx6NmppcEtTa0FhTlFhV3JadVI2bDBOYWt6NmlsTURwaGw4cnJaWW1zalBSMi9NRjRoeld5ZnVjaU9Zd0lnYUtiNWhFMHJWNjJScmZQTXBXa2lObnR5K1hmOGZtZy8xLys2d3JpSlU3bDE4MjhpdG0xaXpQakpwS2FtRWgzMUdIdDdSd3E3ZXpCeTdNZFRNdS8vWmVhY2haWTJBUUNGUWtGU1VpSkQrbi81MXZPbXo1cHZGTnBxU2lwWHJaRmxmNUF2WDM2ejl1WDlCNDB3MjJkbEIzZVBJbFNvVkpsREIvZlJwbTFINHVOaWNYUExZNUN5T0dxb0R6S1pGVkdSajdsKzdRb2FqWWE1c3dJSW1qVWZYLzhnRnM2YlpmQ3NPWGhnRDFjdVpTS2FhU0wrVFp0YVdWa3pKMnpaV3pVRHlwUXRqLy9VR1dndHFURDlnWEhrOEVHU2s1UFl0bVVqQUw3K1FZTG1SRXFLVXRDY1NIempnQUJkMUU3QTVIRzhmUEdjZlBrTEFEQWpaQ0ZUSjQweFdEQlFLcFVXMWRHcDM3RHhXNC83K2djWmJOdGtjRDc0VDVzcC9HOE94d1JBczVhZnMyM0xSczZkUGNYUUVlTW9VN1k4QUo2ZVJaa3had0VIOXUwbU9HQWk3VHQxbzAyN1RrYXZkM0J3Wk1IaU5jSjJkcXBlbUFwN0J3ZWpmWTVPVHJScTA5NmcwbzZlOU01eGZXV216SkJJSkl5ZE1PWDlHUGt2YWRxODlWdVB0MmpWMWt5VzVKSVZPY1k1SVRiK1BQbzc3VHQxWmRYeWNCeWRuR2laNFNhM3BKNUNMcm5ra25QWnYzY25seStlWjhLa1FIYitzcFVybHk4d2V0d2tidDY0enE0ZDIzQndjS0JITDEwb3FxWFZySFA1aHdvVnZkNFphVEowd0pmWTI5dWJ5YUpjc2tQOWhvM1p0SEVEYmRwMjVFbDBGSG56NVRjNHJsS3BTRXBLWkhid1pDcDVWVVVxbFRJbmJKbWdiU0NYeTRtTWZJU25aMUZVS2hXSER1NmpqL2ZBekQ1S0ZHUzNQS1ZZTlVMRVNJTkdUYWxlNDFQZGIyT21UbXNoTTgySks1Zk9DNitwNUZXVmtIbExHRE84djBFbEZWdGJPMmJPQ2NmRzFsWjRmUzdaSnlyeU1VdkM1MUtzV0hFQ2cwT054Q0d0ckt4cDIvNEw2dFpyeUEvZnIrUHM2ZU9NOVoxcWNFNVNVcUtCUGtoU1VpSzU1SktUeUhWT1dJajJuYnFKdWxSbUxybmtrak9wVWJNMkRSbzF3YzdPamthTm05T3BTMDlHRFBabTVib2ZhTnkwaGFYTnkrWC9SS1ZLSXkwdERUdDc0NVd3WEN5SG5aMDlpUWtKQUZ5K2RONGdnaEowMXkxdnZ2eUVMMXVQdGJVMWczeDZHb2d1Tm1yY25OMDdmbWJJOExGc2o5aUN1MGNSVVZUVHlzVjg3TmtWUWZueWxTaFUySjFDaGQwQmhHaUo5SkVUQUh0MmI4ZC82b3hNMzBkZk9uWG45cTNZMnRyUnZsTlgweHYva1ZHNHNEdDkrZzVreWNKUUxxZUxnRmFwMG94UzdwYXUrb2E3ZDI0Yk9lTEVGRG1SU3k2V0lOYzVnYTVEVnFsVVppMEYrYUU1Sml6UlJwblpjUGIwQ1dwK1dqZmJxeSttUktOV28xS3JVS3ZWcUZRcVVsSlNVQ3FTVVNxVktCVEpPRHU3NUtZdGlCUkxLY0svRFRIWTlQREJQVll1TTB4VGlJK1BRNlZLWThSZ2I0TThXRDNwVjkxTWpSamFTTStHdGN2eEdURE1ZSjlDb2VEQXZwMTA2dHpEckxhOEs1VUQ0UFAybmJDMXRUTkxOUUdsVXNITzdkdm8zTFdYMGVmcFJlQ1dyZnBPV0ozTnFYei96UnB1L1AwWDVTdDY4ZlJKRkdkT0hXZEs0RDk1MkNrcEtWaFpXU09WU3JOODV0V3IzNGo5ZTNleWZzMHlidDI0YnZCNlU2TlVLdmhsMjJaNmZ0a1hpVVRDdCt0WDRwMU9OUHZZa2Q5eGRYUERxM0kxbzljcUZBcHM1SEtrTWhsRCtuL0p5blUvb0ZRcXNMS3lFbzF1U25heGRMOVVzMVpkRHU3ZlRabXk1U2xYb1JMd1Q4blE5SkVUYjBPcFZKQ2lWR0puYjg4WFhYdXlJSFNtd2FyLzlXdFhxVkRSeXpSZjRBMnBxYWxZVzF0bksycm14dlcvaE84S3NEUThsQkZqSmhxY285Rm9DSjBkeUtRc25ER21RQ3FUVWJGU0ZWYXUrOEZnL3dEdjdzd1BYMmtVU1ZHMlhBV3oyZlkrdVhMcFBBL3UzL3UvS25ORVJ6MW0vNTZkK0F3Y1p2RUlxUWYzNzNMOTJoVStiL2VGUmUwWU03dy80Y3ZXV2RRR01aRWpuUk1hdFpyUWtDQys5aG1NdTRjbmUzWkdrS3hJcG52UFBwWTJUU0NqNXNTQUlTUE5xa0l2eGpaS1MwdGw5WXBGMUtoVngySTJnTzRoUG1YaWFLUlNLVlpXMWxqTHJYa1NIVVdwMG1XUnkyMndzYkhCMXRhTzRpVkttZFU1b1M4bmwxRTNSRTlNekd0V3I5OWt0dEpKWXJMbityV3JYRHgvaGxjdlh4QWQ5UmhISjJlbUJvVXdzRzhQOHVUTmw2bGRPZEdtWXArVUVKd05Db1dDNzc5WlRkNTgrVG00ZncvTlczM084MmRQNmZXVkQwNU94azRLVXlER050Sno5Y3BGNGYrVWxCVHUzcm1GVXFuZzRmMTdack5CVDhhQmNHWThmSENQazM4ZU5ZTTFJSlhLdUhIOUw3NVp1OEtvaW9FbDJQTGp0NXc3Yy9MTjVOY2FLeXNyU3BRc3pZWHpad3dtbFFwRk1uWjI5bWJMc1cvU3JDWDE2amZDTFU5ZXdrSm5VS1ZhVFR3OGk1S2NuSVN0clIxWExwM0gyZVhkWlE5TGxpckQ4V09INmRMOVM1T1hTVXpQTDlzMkk1ZkxDWnd5Z2VEWllUeTRmeGVBZ01uakNaNGR4cVdMWjJuUjBqaC8rOUhEKzZ4WXVvQldiZHJUdUdsTFlmK1ZTeGZZRWZFVDNYdDlUWlZxMmRNdGVoOWt0enhqa2FMRkNKd3hUM1Q5VXRseUZZall0b2tEKzNZeGNmSjBRbVpPUTVXbXF4YVdNWElDZEk2TDU4K2Vjdm5TZVZKU2xFeWFNQUs1WEU2VHBxMG9YcUlVVmxiV0RCMDVudGlZbURmdmtjSjM2MWN5eDhSVllvNGZPOHo1czZjWVBHd01nVk1uSUpQK016WlFhOVFzV0x5RzQ4ZitvSDdEeHF4Y3R0QmdNbmZsY2lZNksxb3RkMjdmTktuTnBpQmpXb2RVWnZuRnVJd1VMT3pPMmxWTHFWMnZBUVVMR21vWVBiaC9seFZMZGRwc0tTbEthdGRwUUsrdmRDSy9XcTJXamQrdTVjWHpaMXk1ZE1HczkzbG01QzlRa01PTERsQy9ZUk5jWEZ3dGFvc2VqVWJEc0lIR2M2M3NQT2MvRm5La2MrTG9rVU9rcHFaUzJOMERnTHIxR3pGOTJrU2F0MmhqOUdDeEZKYlduQkJERzJrMEd0SlNVNFh0WkVVeVVxa1VWVnFhOE9BRmtOdlltTlg3YW10clI5amkxUWI3Umc3cGk5K1VZTFBaOERheSt1Mll1ejYySGpIWTQremlRdm1LWG14WXM1eUZTOWNJSzNOeXVkeW9MRjkyVnFFL1ZwdEFkOStkT25HTVBUc2phUFY1QnhvMWJzYkIvWHZvMUxrSFowK2ZZR2FRUDFXcTFxQk92WVo4VXJ5a1NhT1l4TmhHUi84NHhLLzdkNUdZa0NCVVJ5aGZ3UXRYdHp3OGV4b3RpSjlabXVUa0pLeXNySkRMYlZDcjFadzhmbFFvWVdkcTVISTV3MFpOWVByVUNadzVkWnhQNjlRM3krZG1SWS9lM25UcjJZZVJRN3daTW1LczRPZ2ZNN3cvSWZPWFlHZW4wK0VZMHY5THM0ci9lUllweHJOblQ1Z1JPQWxISnllOGZRYWpVcWtZUGF3ZldxMFdHeHNiZXZmUmhYU25wcWFRbXBLSzlNMkVUYXZWY3ZIOEdiWkhiTUhEb3doamZhZnc0M2ZyZWZva21rNWRlbVRwRkg1ZlhMbDhnZHUzYmpBNVlDYVhMMTNncjZ1WFVDcVUvSFgxRW1xVkxxTHcxbzNybEM1ZGpxZFBuMUNxVEZuYzNUMDVzSGNudTNkRjBMbHJMd1BIQkVDdDJ2WFFhRFg4dE9rN2poMDV4SmZlQTB6K1BRQWo1OEdyVnkveDl4MXA3RlI0TTg0UVk3OVVwRWhSSGo5OHdJay8vNkQzVi8xdzkvREUydG82eThpSnUzZHU4Zno1VS9vTkhFN3BzdVhScU5VRUIvb3hmT1FFUUZlZTFNbkpHYTFXUzJ6TWE3TUlvemRwMW9yazVHVDI3OTBKNk1ZT0dvMEdxVlFxVE5hMy83ejVyU0taQzBKbmNQL2VYWU45NlhVekxDbnVtVjB5cG5WWW1rRStQYkd4eVN6S1Rjdk1RSCtEUFNrcFNsWnYyTXl3a2VOeGRuYmg2cFZMeE1YR0NNZDNSUHlFamEwdEV5ZFBKenhzTmlWS2xUYmJZb2Qrd1N5anJvOVVKbU4yc0xFNDU2dVhMeXhUTVV5clJhVktFejViYjNkT0lzYzVKMTY5ZkVIRTFrMk1HamRKbU5EbXpaZWZKczFic1hiVkVzYjdCWmhOMFZlc2lLV05ybCs3UXZoODR4QlZmVjFvUGNHend3ektuNXFhMmNGVFNFZ3dMSytsVkNydzl6VmVJY3lUSjYrUm1yU3B5UmgxWTJuRVlJK25aMUU4UFl2eTNmcFZvZ2taRnFOTjBWR1JoTStmUmJIaUpSanJPMFZRY2RkVHEzWTlLbFd1eXFHRCsxaTFQQndiRzV0c1Y2LzVmeEJqR3pWcTNJeEdqWnN4YnRSQVpzNEo1OHlwNDV3L2Q1cHVQZnN3ZnRRZ3JzZ3VjR0RmTHBLU0VpbFFvQkN6UWhkWnhNNHRQMzdIaVQvL0VMWUxGbklYUlBMTVFiNTgrWms0T1JqUElrWE45cGx2NDlIRCsxakw1WlF1TFk2VXlncVZLZ09RUDE4QlBxMVRuL2FkdWdySytLczNiRWF0VmlHVFdRblA0S21UeGhJYjg1cTY5VDhqS1NtUjRBQS9DaFFvUkIvdmdaUis0eEFMbkRtUFgvZnZJampBajJuVDU1REhoQlcrZnZ4dUhlUDlBcmg3NXphdDJyUW5Ldkl4alp1MUpDcnlNVzU1ODNMOTJoV2NYVnlSMjlpd0kySUw0eVpPWTBmRUZzNmNQc0VFdndDS2x5Z2x2RmZqcGkzWXYyY0hSNDhjb3JDN0IyYUlIWVlBQUNBQVNVUkJWQUhCYzluODQ3ZW9WR2x2c2VEOWtURjZUL0xHNFpwVlZKL1krcVVmdjEvUGsraG9RdVl2NGZpeHcyemF1SjVuejU2aTFXaXdsbHN6ZnRRZ05Gb3RHclVhdFZyTkYxMTcwcXhGRzZGODc2dVhMNWdYRWtTRGhrMkUzNUtlNGlWS01UTm9FcCszTjMzNTl0VFVWTnEyL3dLdFZzdkpFN29vcjNFakI3NDEzTjF2L0hCQTUxVDNHeitjQ1g0QjVDOVFVTGZ2emFUTzNBNkpyQnhTRXpJWkM5V3FYZGVvNGszSS9LVUcyeWtwS2NqbGNwNUVSMWtrdFZxajBiQm8yVHFlUFh0S1NvcFNLUCtibXByS2pvZ3RkSHNUVVoxK0VuM28xMzNVYTlpWWhJUjRJWlhsd0w1ZG5EdDdrc25UWm1IdjRFREhMN3F6Wk9GY3hreVlqTDBadFpBeU9oQXp3MXdPZ1IrL1g4L1ZLeGRKVEV3UTVoQ3pSRkRtMnRMa0tPZUVVcWxnNmFKNU5HclMzRWgwcWtPbmJzeWZHOHlxNWVFTUdqcktiQStjdGgyTU8vek05cGtMTWJWUkphK3FCbDdMSjlGUkxKdzNrOUNGSzRSOWs4WVBOL3ZnWUhMQUxBQkJHZjNxbFl2RXhjYmc0VmtVYXlzcjJyVHJSTkZpeGMxcUV3QVNDWFoyOWxsR0tvd2MwbGRZK2NscDltemF1SUVybHkrUW1QalBhdmZNT2VHa3BxWUtneHM5R3EwbXg5cms3dUhKdUlsVEtWVFl3MkIvc2VML3BDZloyZG5UcmtNWDJyYnZUSEp5a2tudEVXTWJCVXdlRCtqSzhnVk1Icy96WjAvSmt6Y3ZmeHc2Z0Z1ZXZBVFBEZ05nOUxCK3pKeHJ1VUdHejRDaCtBd1lpa2FqUVNLUm1EVzZUS0ZJUnExUzQrYVd4K0k1eFhvdW5qOURnMFpOTTVsd1dzYSs0YU44QWQwRVdCL3lyRWNpa1JnOTEwSVhMRGZZOXZVUElsK0dGVUM1WEU2N0RsMW8yYm9kY3JtTkNheitoMUhqSnZIcTFVc083TnVKcmEwZHo1ODlOVGgrK05DdnVMbmxvVW16Vmh3K2RJQWlSWXZoNnVwS20zWTY3WlBvcUVpdVhybkl4Zk5uZVBUd0FkVnExS0xmd09IQ3VNTzczMkNUMnY5ZkVGdS9WTDloWXp5TEZFTW1rL0Y1dXkreXpKL1hhclZvdFZxamFMYzhlZlBoM1g4STVTc1lhMHE4clJ6ayt5YkFmeXg5Qnd5alhQbnNwekRySjVxRGZIcG1hOUpwRHY2ZjhIc2JtMy91VnpzN1EvMlM4TERaM0x0ekM3bGNUdXUySGYremZmK1dVV1A5a0VpbHZINzlrbzNmcnFWQXdVSjA3dHFidlBueWNmRFh2WUp6UWlLVk1tcXNId0J4Y2JFNE96dVRtQkNQcTZzYjM2NWZ5ZTFiTjVnd0tWQnd3bjVhcHo2eE1hK1pGVFRaTEU1OHZYMVQvRWFqVXFsSVRrcENvOVhnNk9oa2RPNmMrVXVGNzJKS2V2ZnBSMlRrSTRLbVRCQlNhalZxdGNrL1YremtHT2VFVXFsZ2FYZ29ycTV1ZE82cTg0YmR2M2VIUW9VOXNMT3pReWFUTVhMMFJCYk1tOG5jV1lFTUdEelNMTFhnTTZ2eGJzNjY3K2tSWXh1ZFAzdUtrOGVQTW1MTVJPSmlZM0RPa0JPbVVxazRlL29FdG5aMk5HdlJ4cVMyNkhuMjdBbm56cHppNHZrejFHL1FtSEcrVXhrOXJCOGpSdnR5ODhZMXR2KzhoWmlZMTFTbzZNVW54VXRTcTNZOWs5dWswV2p3R3pjTVcxdmJMQ01WYkcxdDhSczN6Q3dwUTJLenA5ZFhQbFNxWEpWRllTSE1UT2VWSGpSMHROSDFPWFBxdU1udEVhdE5nSkZqQXNoVTNWMGlrZURnNEdoU1c4VFlSbnJudzY3dDIvanJyOHZNWGJBTVoyY1hnZ01tRWh2ekdxMVdpMEtSakkyWjA4Mnl3aExpd2Qrc1hVRlUxR09lUG9sbTlmcE4vTHAvdHhDcXJTZmpKTTZVWW1BYXRab1RmeDVCS3BOeDl2UUpOR3ExME8rSTRCTDlYMlIwVEtUSDFJNEowUFVUYTFZdVp1aUk4V2pSc3VXSGIrblIyNXVIRCs3aGxpY3ZQMzYvRHJWYVRVek1hOXpjOHFEVmFybHkrUUkzLzc3TzMzLy9SVnhzREdYTFZhUmVnOGFNSGw5WFNLMzVFQkJidjVSZGJhdXNuSlFTaVNSVHg0UzU2VHRnR0N1V2hHVkx3RE16WGp4L2hvdXJHOEVCRTlGcXRFaWtFcVJTcWVCQUFneXVsNWhZdHZyN0xJLzVUWjV1Umt1TXFWeTFCbGN2WHlSUDNuek1uQlBPSDcvL3l2Tm5UM0J5ZGtadUxSZk9rMGdrVks2cTA1Q0lpNHZGeWRtRmhJUjRuRjFjY0hGMW8vZFgvUWlaTWRYby9YdC8xYzhzMzBOdlgrV3FOYmgzOXphTHdrSVlPSGdVbGF0VUIzU1JIYzdPTGtKRWtmNjdtSnJ6WjA4QjhOdXZlNm5YNEROc00wMmh5Vm5rR09mRUw5czJJNUZJR1RKaUhGS3BsT1RrSk1MbnorYnJmb09wVWJNMkFQWU9Edmo2Qi9ITjJ1V2NPWFU4eDVWUkVsc2JhYlZhZHUvOG1VYWZOUWZnNmRNbkZDaFl5T0FjbFVwRjhSS2wyTEIyT1UyYXRqUzV1S0pDa2N5MkxSdXBXcTBtZmxPQ2lZNTZ6T0ZEQndURjRyTGxLbEsyWEVVU0V4SzRldVVpdDI3K2JSYm5CRm90TVRHdkRTSk5mdmgrSFoyNzloSUdmV2JOV3hPYlBjRFpVeWVRU0NScy9IWU43VHQxWTg1TTNZcFF4TFpOdkhqK1RBZ0YxV09PUEhreDJpUTJ4TlpHQVpQSG85R29lZm9rbWtLRjNRbWJPNE1telZwaVkyTkw4UktsaUh6OGtKaVkxMExvYTA1azZFaGRkSWxlVjZaMTI0N0NpcCsrV3NmY3NHVm1xOVp4OHNReGcvN0lkOHdRUmc3cGkwS1JqTytZb2NKNUtsVWFJNGYwcFZyMVd2UWJORHlydDhzRjJMVmpHNDhmUGNUVnpRM2ZNVU1wV0tnd2ExWXVKbC8rQXZRYk9CemZTVUVFVHAxQVZPUWpDcnQ3SXBGSXVIL3ZMdmtLRkNEcGJBSnVlZkx5L1BsVDl1eUtZTSt1Q0lQM2Z2M3FKV3UrMldLaGI1WTl4Tll2ZlF5VUsxK1I0SkFGaHNLRTczQWVSa1UrNXZxMUsyZzBHdWJPQ2lCbzFueDgvWU5ZT0c4V1FUUG5DZWNkUExDSEs1Y3lFYzNNSlZ1OGV2V1M3NzVaallkSEVicDAvNUlpUll2eDZPRjlIQnd6WDZDSWo0OWxSdUFrRWhNUytQdjZYNFF0V29WS2xjYmNzR1djUFhPU2dnVUxVYlJZY1I0L2VtZ1FOV0lPYnQrNndkcFZTeGcyYWdKbHkxVkFxOVdTbHBhR2pZMHQ2MVl2SlNycU1WMjY5VGJMNG9KS3BlTDZ0YXM0T0RpaTBXaVlGVFNaaVZPbW0wMjRYcXprR09kRWwrNjloZW9Lb0Z2MUtsR3l0RERwMW1Oalk4UGc0V1BSYXJXV01OT2lpSzJOL2p6Nk8ycTFtcythNkp3VHQyNWVOeHJ3cDZhbVVMeGtLWnhkWExsMDhSelZNOWo2dnJHenMrZEpkQlJQb3FQWXQyY0hjYkV4V012bDJOczdjT1R3UWFQenBWTExkVERIai81aHNTaWN6TENrUGZGeGNVUkZQY2JCd1pIeUZieFl0Mm9KczBNWEN3K2ZBZDdkbVRVbjNLd1BCREhhSkRiRTJFWU5HalhocnlzWG1UNHJqTWpIRC9ueCsvWFVxLzhaalp1MjVNQytYWncvZTVybno1OVN0VVl0czltVXk5czVlZUtvVWFuSFJjdlhNMnpnVndiNTZPWVd4TXpJQU8vdXJGNi9pWnMzcjNQajcydTA3OWhGRkpvR21YSHgzQmxjWE4yUXkyMllPajJFWGI5c3c3Tm9NY3FWcjhpeEk0ZG8xcUlOeFlvVjUvQ2hYL20wanM1Qi81WDNBQUFPN3Q5ajBiTGsveFV4OWtzZkMwK2lJcEhMZGF2eFdxMFd5VnU4RTdHeE1jd09ua3dscjZwSXBWTG1oQzBUU2hmTDVYSWlJeC9oNlZsVVNNSHQ0ejB3eS9mSzVlMDBidHFDQm8wYWMrVHdiMWhiNjlvNE9pcVNmUGtLWkhwK2VrRlAzN0U2QjNCd2dCOTkrdzhsTnVZMWp4OCtvR2l4NGh6WXU1TzZEUm9aTFR5YWtvWHpkS25acTVlSEk1RklpSTJOSVgrQmd0akliZmlrZUVrTzd0OU43T3ZYOUI4OHd1UU9paU9IRDFLaG9oZlBua1RUc25VN3FsU3JnVlFpd2Y0RGlpUXpCVG5HT1pFK3pESHk4VVArUEhxWXdCbWhnRTdMNE9ldFB6SnM1SGdoQk5iYzRiaGFyWmF6cDA5UTg5TzZGZ25EQmZHMTBlMWJOK2pkcHo5U21ZeVkxNis0ZlBFY1gzVHRLUnpYZXp1dHJlVjA3dG9yU3cvdSswWWZGcmp4MnpYa3kxZkFJQWZ3NW8xcnJGeTZrR25CYzAwcVJ2WXVFdUxqVUt0VlpoVVplaHVXdG1mWGptM1VxZGVRUFRzanFGR3JEdFZyMW1ibHNvVThlbmhmT0dkS3V0QlBmZTVmVHJOSmJJaXhqYUlpSHpGczFBUmtNaGxMRnM2bDU1ZDlPWFA2T0ovV2FVRHR1ZzJZRWVpSGxjeUt2djB0THdTYmk0NFJvMzBKbkRMQllGOThmSnpaVk9ML0xlNGVSZGkzZXp1emc2Y3ljc3hFM040OFN3WjRkODlXYWRINHVEaVRxOHdQR3pXQnNOQVpLSlVLRnN5ZGljektpcmk0V002ZE9Vbms0NGRVckZTWkdyWHFzR0h0Y253eXVSZmVGbDZmdnJxQ0dCRmp2L1ErU0UxTlpkK2U3YlJ1MDhGc1VVMFoyZnpETjNUdjdRMUFiTXhyWE4yeXJoTGk0dUpLK0xMMVdGdGJNOGlucCtDWUFHalV1RG03ZC96TWtPRmoyUjZ4QlhlUElsVDBxbUpxODk4TFNxWEN5SmxxS1I0L2VrRG83Q0NEZmR0LzFrVTFxVlJwYURRYW8vdDF4cHlGM1B6N0d2ZnYzY0hHMWxad0w5V3NWWmV6cDAvUW9GRlROcXhkVHNmTzNibHord1krQTRlWi9vdWtZMjdZVXV6czdRWEhiMFpuNHIyN3Q3RzNkekRMUFBCSmRDU2R1dlRrOEc4SEFDaFlzREIvWDcrYXBiUG0wc1Z6VksxVzArUjJXWm9jNDV6UW8xS2xzVzcxVXJyMTdDTW8wUmNxN0k1U3FXQkh4QmErNkdxWmNpMXBhYW1zWHJHSUdyWHFXT1R6MHlPV051bzNVQmRXbTVLU3d1b1ZpL2kwVGdQeTUvOG5WRktoU0FiQXlzcks3QStkRktVU3BWTEo3NGNPOE9qUkE2clYrSlNFK0RoMjcveVpJU1BHbXQ4eElaRlFwR2d4WWZQUXdmMjZGYTFKWTJqUXFBbjFHemJCMmRuRmZIbWxJclBIM3NHQlJwODFZOC9PaURmbVNSZzZZcHh3M0JJclhXSzBTZis1MmFGSTBXSUV6cGozN2hQL0EySnNvMEtGUGZodXcycWVSRWNSRnhmTEg3Ly9TckZQU2lDVHlYQjJkc0hlM29HU3BjcWFKZTgvUFdLNmJobDVjUDh1Q2ZIeGVGV3BadGJQMVpQWlFQL1JnM3NVTDFuYUF0YThHeGNYVjhiNlR1WFlrVU00cG5PZ1NLWFNiSlVZSE9UVDg1M24vRmYwZzJkYld6dmF0T3RJMmZJVldSUVd3dVNBV1Z5NmNBNkpWRXFCQWdWeGNIVENQaE50bXZRNkFCbFJLaFVtcy90OUlMWithY3VQMzNMdXpFbVVTZ1ZXVnRaWVdWbFJvbVJwTHB3L1kvRGJWeWlTc2JPenp6STZTQzZYYyt2R2RXUXlHZTA2ZERHTDdlbEpVU3A1K3ZRSkpVdVZZWDc0S280Zis0TzB0RFFTRXVLWkg3N0s2SHlKUkpKbEJFNjkrbzNZdjNjbjY5Y3M0OWFONjB3Sk5LNzhaaXIrYlY5OC9kcFZMcDQvdzZ1WEw0aU9lb3lqa3pOVGcwSVkyTGNIZWZMbU0zaE5UTXhyNHhLM0pxUkkwVStNZmk5YXJaWmRPN2F4ODVldDlPanRUYlBtclExKzYrZlBuZWIrdlR1VUtWZUJrcVhLY1BMUEk0Q3UybGQ0Mkd5Njkvb2FKMmRuTGwwNFM1bHlGY3hhSWZIRjgyZk1ueHRzdE45L29uRWxLM01JclBiK3FwOVJQM0h1ekNuS2xxdVE2ZmxuVGgzUGRVNThiR2kxV3I3L1pnMzU4eGVrVWVObXdyN1VsQlM2ZE92TnZKQWdLbFNxTE5SQU55VWFqWWEwMUZSaE8xbVJqRlFxUlpXV2hpcnRuL0paY2pPTHFvbXBqVUFYc2JGNlJUaU9qczcwK3NxSDFOUlV0Rm90Y3JtYzgyZFBHZVYxbWdzYlcxc0dEQjdKeTVjditHN0RLbFl0VzRpTnJTMXVibm01YytzbXRyYjJGQzMyaWRtdW5WUXFKWERHUEY2K2ZNRyszZHU1ZE9Fc1V3Sm5vVlpyK09Qd3IwenpIMHVGaXBWcDE5RThBdzZ4MmRPcGN3OVJpQk9tUjR3MkFVWURuMWV2WHVMdk85SjRRR1FHMjhYWVJyYTJ0dFNvVllkaXhZb3pNOGlmQ1pNQ0FWMmZ2bjcxTWdxN2UzRHp4ald1WGIxc1ZxZXBtSzRiSUpTQlhMOW1PWkdSai9BWk1QUWRyekE5ZWhGT3R6eDVPWC91Tk5WcmZHb1JPNUtTRXBrMGZrU214MFlQNzIrd3ZYWHpSZ0NEQ1VMNnN0V3ZYNzAwbU1BMGFOamtQVnI2YmxKVFV6bXdkeGQxNmpWRUtwWHk4c1Z6RHV6YlNkVnFOVm01ZEFINTh4Zmd4SjkvMFBDelpnYXYrNUFqSjhUV0wvWG83VTIzbm4wWU9jU2JJU1BHQ3VPek1jUDdFekovaWFEemxENXRTYS81bEprUTZhT0hEeml3ZDVld3JWQWtzM3I5SnBNN1crN2N2a25SWXA5Z1kyTkRjbklTZTNiK1RJbFNaUWlaTVpXeEU2YVF2MERCZnlXZ1hiSlVHWTRmTzB5WDdsL2k1UHp1aUtQM3hiL3RpNTFkWENoZjBZc05hNWF6Y09rYVlVVmZMcGNiVFpDektsTnFEclJhTFg5ZHZjVHVuUkdrS0pVTUd6bWU0My8rd2NFRGUyalJxaTJmTldtT1hHNURqWnExaFhUd3AwK2ljSGhURGFPd3V3Y2p4L29oa1VnWVBjNmZ4UXZuMHF4NWE3TitoL3dGQ2hxMTZRRHY3b1NFTHJaSUdsYkd6NHlPaXVUazhhTUVCTThWOWtta1VpUVNDUXBGTXRGUmtlWTIwU0xrS09mRXoxdC81UGl4UDdCM2NHRFVNQjlVYVdsSUpCSnM3ZXl4dGJVbFgvNkNyRnU5ak9EWllTWVBxYnArN1FyaDg0MDl1Y01IZjIyd0hUdzdESGVQSWlhMUpUMWlhcU0vaitycWRUZHI4VG1kT25kSEtwTng4OFkxNW9WTTE2bE9TNlgwN1dmKzBPbWZObjNIOCtmUGlJNTZURnBhR2xXcTFxRGJqSy93OENqQ3JadC9jL25TZVpZdm1ZOUtwYUpiejYrb1U3ZWhTZTFKVVNyWjl0TVAzTGw5azVjdm5sT25ma01DWjh3VHduKy83Tk9mTHQxNmMrekk3Nnhmc3d3N1d6dUNaczNQTWZhQWNRclMzVHUzMkxEV3NEUmZ3SlR4QnR1bVZ2VVdvMDFnL0xDVXZFbmpzc1NEVzR4dDlGbVRGb0xncSt4TkdIRmNYQ3pyVmkvRjFzYVd3Y1BHRUJVWnllSUZJWFRyMWNmazk3OGVNVjAzZ0x0M2JtTnJhOGNuSlVyU2I5QndpNlVyNm5Genk4T2tOMVZuWHI1NHp1S0ZjL0gyc1V5NVNnY0hSNlBWeU1VTDVuRGw4Z1U4UEl2Z055WDRyWlBmOUdrQ0k0ZjBOVW9iMlBHTGFWTTYwblB1ekVtcTFkUTVlVkpUVXZpa2VFbGF0bTdQcXVYaEZDMVdncTdkZXpOcittUXFlbFUxaUNoTTcyREppRGtqSjk2MnlwM1pNVi8vUUtQRkdUSDBTNDhlM3NkYUxxZDA2WEwvNm5YNjMrR2xpK2Z3OEN3aVJLZWVPWFdjeWxXclkydHJsKzFJZ1AvSzFTc1hLVk8yUEFueGNTd0pENlY2clRwMDc5bUh3NzhkWU02c0FNYU05NmRnSVhjVXlVbkNhbnRxYWdxcEthbUN2cGRXcStYaStUTnNqOWlDaDBjUnh2cE80Y2Z2MXZQMFNUU2R1dlRBelMyUHliL0h2KzJMUFQyTDR1bFpsTy9XcnhLZHhreENmQndYTDV6bHpxMmJYTDE2Q1dkblo1cTErSndHRFJzamxjbW9Yck0yVVpHUDJiTXJndjE3ZHRDeVRYdGF0V25Qci90M2MyRGZMbFJwYVhUcjJZZEZZU0ZFUnh0T3JGKy9la25rb3dkSXBGS3pSQ2tjUExDSDMzN2RtK214ekNJbndEelJFM3FTazVOWXZDQ0V4czFhVXFpd3U3QmZJcEZRcVhKVlJnMzFvWVJJby8zZU56bktPZEcwV1NzcVZxcE1uano1Y0hCd3hON2UzcUN6MEdxMXJGZ1NSblJVcE1sL0FKVzhxaHJraEQ2SmptTGh2Sm1FTGx3aDdKczBmcmpaT3lveHRWRkZyeXBNQ1p4dDRKd3BYYWI4RzlWZkZmWU9qa2Ixb00xQnVmSVZxZWhWQlhkM1R5RVhXRGhXb1JMbEtsUVNTcXE1dW1hZEwvbStzTEcxcFhqSlVsU3YrU21seTVUTDlEZGphMnRIaTFadGFkYThOVGR2WHM5UjlxUkhIMVplc2xRWjBaUVVFNk5OWWtOTWJmVGl4VE5DWndjaGxVcHAwclFsQU11WGhGR3RlaTFhdFdtUFJDS2gyQ2ZGR2VzN2hhMWJOdkpwN2ZvV241aGJnckxsS2hBeWY0bVJyb09WdFRVOWVudGpaV1pCeEVucHl1R21wcWJnTTJDbzBXU2hWdTI2WnJWSno2VUxaNFVVeWpKbEsvRGJyM3RwMGFxdFJXejV0OVN0MzRnenA0NHplL29VNnRUVGxlQXJVYkkwcDA0YzR5dnZBVmhiVy9ORjExNDhleG90T0NlczVkWnYxV0hJcXZ5MEtmZ3YyaHhpNnBjdW5qOURnMFpOTTVrQVorN2tra2lsdE8zUStVMEZzaCs0ZWVNYXc5NVUyZEZxdGR5K2RZUHRFVnNZT21JOGJUdDBGaWJZcGtTcFZGQzVhZzNtemc2a1JxMDZkT3JjQTRBbXpWdmg0T2lJbFpVMVk0YjNSNnZWMEtSWkt3Q21UaHBMYk14cjZ0Yi9qS1NrUklJRC9DaFFvQkI5dkFkU3VteDVBQUpuenVQWC9ic0lEdkJqMnZRNUZ0VUR5NHhOR3pkdzVmSUZFaE1UaEhTbm1YUENTVTFOTlNxNXJORnF6R3FibGJVMWYxMjlUSWtTcFdqMWVRYzhQSTBYU3owOGl6Qm82R2lpb3lLNWNQNDBBQzFidDZORnE3YUNrN1ZCSS9OR2RHVkdpMVp0UmR1djl1N1REM3Q3QjNwKzVTT1VOazNQNkhIK0ZyREtjdVFvNTBTZXZQbU04cmZTSTVGSUdEWnFRcGJIM3pmbno1N2k1UEdqakJnemtiallHSnpUbDA5Q1YyTG03T2tUMk5yWjBheEZHN1BZSktZMmNuUExZK1RsbGtxbHVKaGh3djgyc2x2N09MdTF4OThIOWVwL2xxM3pwREtaV1hRZXhHYVBudjZETWcrbHRpUml0RWxzaUttTkNoWXNUTmdpdy94blAvOGdvMG1CWjVGaWpKMHd4WnltaVk3TUJDZGxNcG5GQjRoWlJTTmE0bmVXa0JEUFQ1dS94OWMvaU45LzIwK2JkcDJZTmQyZjBtWEtaVm1PTm4zVWdWS3BNTmllRmpUSDVEYnJtVFZYcDNaZnU2NU9ERmFQaDJjUkprd0tFQ1ltNlk4Qjc5VE4rRGVoKzVaRUxQMlNScTNteEo5SGtNcGtuRDE5QW8xYUxiUmhWZ0U0R28wR1YxYzNKazhjVFlXS1hrd0pEQ0U4YkRhVDNrVHRmUGwxZjA2ZFBNYjhPZFBwM2FlZldkSlkrdmJYcFg2VksxY1Jld2REOFd4OUtkYmxhNzQzMkIrNndEQml4ZGMvaUh6NThodnNrOHZsdE92UWhaYXQyNWxkQ3lnNzlQcktoMHFWcTdJb0xNVEF5VFZvNkdpalV2Um5UaDAzcTIxMmR2YUMwK3BkdUh0NDR1N2hLV3lMS2ZWSjdPaC8zemxCVHlJNzVDam5oSmpRYXJYczN2a3pqVDdUbGNsOCt2U0prVHFyU3FXaWVJbFNiRmk3bkNaTlcrYVdwY29sbDF4eUVTRzVmWE11L3c4YXRacTFxNWJRckVVYndSRnZJNWZUYitCd2xpK2V6M2kvQUFvV0ttejB1b3hwSFpPbXp1REg3OWJoTTNDWVdWWCszeGJabVRzeE1SOG5UeHdqSnVhMUVBWGlPMllJSTRmMFJhRkl4bmZNUDFvdktsVWFJNGYwcFZyMVd2Z01IRVpTWWlJKy9ZZFF1V29ObEVxRkxzUSszWFdyVTdjaEJRb1U0dmF0RzJiOVBoa2RFLytHakk2SjlJalJNYUhuN0trVFNDUVNObjY3aHZhZHVqRm41alFBSXJadDRzWHpaMGI2YXZySmJDNjVmSXprT2ljc3hKOUhmMGV0VnZOWkU1MXo0dGJONjBhckpLbXBLUlF2V1FwbkYxY3VYVHhIOVRjQ003bmtra3N1dWVTU3k0ZUxWcXZsbTNXNjFlMm1HVVRoU3BRc1RZY3Z1aE1hRXNUd1VSUGVtVUxwNHVKSzVhbzFlQklkUmZFU3BVeG1jeTVabzFhcnpWcDFJRDBuVHh3MWNrb3RXcjZlWVFPL010QTJTUytJQ1ZDblhrTm1CdW5DeGRWcU5XbHBhWXhKSjhpYW1KakEybTkveWpGNTdwWWlQaTZPcUtqSE9EZzRVcjZDRit0V0xXRjI2R0xCVVdTcHlsM3ZFMHZlSHg4cWNYR3h1R1NJcU04cDVHam54SVA3ZDdsKzdRcWZ0L3ZDN0o5OSs5WU5ldmZwajFRbUkrYjFLeTVmUE1jWFhmOHAvNlhWYWtsTFM4UGFXazducnIxd2NEUXV4V1VPTE5sR2IwT3IxYUpTcWJJc0k1WFRVU2lTT1g3c0QyclVyRzJraTVGcmp3NnRWb3RTcVNBcE1aSEV4QVFTRXhPSWo0dkQxUzBQRlNxYUw5VkU3RGFKamR3Mnl1VjlrSnFheXI0OTIybmRwZ00ydHJabS9XeVZLbzMxYTVieitORURKZ2ZNeWpUS29FR2pKbWcwYXVhRkJOSHE4dzRHeitEMGFSeU9UazRHMjJKNkpxYW1wcENpVkpLU2tpSm9hbVJFb1ZBUTREOVdWS2tjY1hHeGpCODFLTnQ2RkZxdGxxQ3BFeGd5ZkZ5bU9mbW1ac1JvWHdLbkdLYmJ4c2ZIWlpwV2xaNTgrUXNRdm13ZEFDZitQTUw1YzZjWU9jWVBnTFMwTklZT3NGeGxpUFFNOE83TzZ2V2J1SG56T2pmK3ZrYjdqbDFFSnh6NVg5aTFZeHQxNmpWa3o4NElhdFNxUS9XYXRWbTViQ0dQSHQ0WHpwbVNydlR1Mi9SYXpNR0hkbjk4aU1TOGZrVnc0Q1NDWnM3TGtRNktITzJjeUYrZ0lJY1hIYUIrd3labXYvajlCdXBFYmxKU1VsaTlZaEdmMW1rZ3FDU0RiaklIWUdWbFpkWnlkQm14WkJ1bFI2TldFeG9TeE5jK2czSDM4R1RQemdpU0ZjbDA3OW5IWWphSkZhMVd5NXFWUzNqMkpKcnIxNjR5WXRRRWkzcmN4V0JQUWtJOEMwSm5rcHFTUWtxS0VxVlNTVXFLRWdjSFI1eWNuWEYwZE1MSnlSbG5GMWRLbC9sM2F1Y2ZrMDFpUTR4dHRPWEhiemwzNWlSS3BRSXJLMnVzckt3b1ViSTBGODZmTVZpOVZDaVNzYk96TjZyS2tCUDRFTnBJTHBkejY4WjFaRElaN1RxWXA2U3huZ2YzN3hFZEZZbnZwS0JNU3pucWFkUzRPZmtMRkdUUHpnalVhcFd3LzEyVGswRStQZDk2L0gyeDg1ZXRuRGw5QXRCcEcwaWxVdUxqNG5CeWRnWWt5T1Z5Ykd4c2NIQjB5akp2WGF2VkVCUHoyaXoybWdxSlJFTER6NXF4NlljTlRQQUxNUHZuWjViSzgrakJQWXBuTStKQm9WQ3daMWNFbmJ2MXp2VDR3UU43c0xXMW8rRm5UZitUbmY4VmQ0OGk3TnU5bmRuQlV4azVaaUp1ZWZKK0VIM051N0IzY0tEUlo4M1lzek1DMFAyZWhvNFlKeHovMENNbkxIMS9mQWhrRkQ0RlVDUW5FemhsUERZMi96alB6Vms5eEpMa0dPZUV2cVp6M2d6NWFGS1pqTm5CeHFKbHIxNisrRThxenRuaFNYUVVxMWVFNCtqb1RLK3ZmRWhOVFVXcjFTS1h5emwvOXBSUmpwbXBFV01iNlRsNjVCQ3BxYWtVZHZjQWRBcmgwNmROcEhtTE5tOFY4TXhwYUxWYWZ2aHVMUURCSVF0WXZXSVJxNWFIMDMvd0NJdmtXNHJGSGljblovb1BHbzZOalMyMmRuYWNQM3VLL1h0MzByZmZFTXBWcUFSQVRNeHIxR3IxVzNOV1AzYWJ4SVlZMjZoSGIyKzY5ZXpEeUNIZURCa3hWaWdyT0daNGYwTG1MeEVtbXhsRHFITVNZbXNqL2JNdE0wZkFvNGNQT0xCM2w3Q3RVQ1N6ZXYwbWswNEVTcFV1eTlTZ0VLeXMzajBFSzEvQlN4QU4xbWcwakJzMThKMnYwV2pNbytqZnJtTVgybmZxYWhENU1XN1VRSUpuTC9qWDc1VStuVUNQVjVWcW9oR2R6SW9mdmw5SGoxN2VORzNlaWwvMzdlTEs1UXVacXUyYkEvMEV4eTFQWHM2Zk8wMzFHcCsrOHpVUDd0L2xtM1VyS1Y2OEZEWFNwUTdMM2xUblNFbEo0ZG5USjhMWXk1SzR1TGd5MW5jcXg0NGN3dkZOVklqWStwci9oMDZkZTN5MEdpMWl1ai9FVEhibVUrWXE2U3NHY294elFrOTJ2RTc2Z1l3cCtmUG9ZVFp0WEUrekZwL1RxWE4zcERJWk4yOWNZMTdJZENRU0NSS3BsTDc5ekZkT0t6MWlhU005cjE2K0lHTHJKa2FObXlSMDRIbno1YWRKODFhc1hiV0U4WDRCdWJsczZNSXd2OSt3bXNTa1JJYU9HSWRNSm1QUTBORjh1MzRsSVRPbTBXL2djSW9VTFpaajdmRXNVb3pvcUVnMmZyZVd2SG56TXpVb0JFZEhKd0JPSEQvQ3p6LzlTUHVPWFduY3RFV090ZWx0RDcvTWp2bjZCd3FEUVZNaHRqWUNlUFR3UHRaeU9hVkxpeU9pUll6WFRXeHRCQWlUazBzWHorSGhXVVNJVmp4ejZqaVZxMWJIMXRiT2JBUEF6QndUYmRwMmZHdkp4a0tGM2JOVnNqSmdjdmJVOWY4TEY4NmZZZGYyclViN0V4TVRtVDdOTjlQWEJNNllsK1g3NmRNTExNRUE3KzRaSEZkYVFDYzJxa2VqMWVEczdDSkVyY1RIeGVIczRzTGgzdzdRdGR1WDJOamEwdXJ6RHR5OWZaUEtWYXB6N2EvTE9EdTdtdTBaNSthV1J5aVgrL0xGY3hZdm5JdTN6K0FzejM4U0hjVzM2MWNTRmZtWXo5dC9RZXZQT3hnY2w4cGtWUFNxd3BqaC9iQ1d5NWswSmRpazlnTWtKU1V5YVh6bXpxalJHWnhYV3pkdkJIVDN0Smo2bXZmUkY5KzljNHNOYXcycmtBUk1NYnluelZtNjltTzRQM0w1c01neHpnbUpWTXFvc1g1TThSdU5TcVVpT1NrSmpWWWpESExUTTJmK1VrYU45VE9wUFJXOXFqQWxjTFpCU2JQU1pjb1R0bWdWS3BVS2V3ZEg3T3pNcDdvTjRtc2owSlZKVzdwb0hvMmFOS2RVNmJJR3h6cDA2c2I4dWNHc1doN09vS0dqUHFvY3hIOUxkTlJqMXExZVJ2RVNwUmpSZjRpdzZpZVR5ZWczY0RoLy9QNHJvYk1EcVYyM1BpMWF0Nk5nUVdNRitJL1pIdEI1OEkvOGZwRFNaY3FSdXNkYXhRQUFJQUJKUkVGVW1wckMrdFhMU0VwT0lpNDJob0lGQ3pQUlB5aFRaZnljWkpPNUlxSCtEV0pySTRDTDU4L1FvRkhUVEZiWExiUDZKY2JySnFZMmtraWx0TzNRR1lVaW1XMWJmdURtald0Q21vRldxK1gyclJ0c2o5akMwQkhqYWR1aDgxc2RCS2FrUy9lMzUvaG5kMElTUER2c2ZaanpWcXJYK0pUcU5UNWx6c3hwQnBFYUVzRGFXbTV3cnBPenM2QmxrSnFhd3FRSi8weEF0YnA1amxGRXlKejVTODBhWFRjL2ZLV2dQYUxQcVUrLzB2NzQwUU9XTDlHMXEwS2hZT0s0b1N4YXZzSGdQZEtYeUgzNDRCNDMvNzdPV0YvemxCUFdPeVpBMThZK0E0WWEzWHUxYXRjVi9pOVUySjNXYlR0U3JuekZMQ3U4bUxzVXNvT0RvMUYwdytJRmM3aHkrUUllbmtYd2UxUG1OQ05pNm12K1MxL3NWYVVhQUNWTGxUR3I4eUU3Zk9qM3g0ZEFldTBnUFZxTnhtTFBJMHVTYzV3VEVnbVZxOWFnY3RVYTNMdDdtMFZoSVF3Y1BFb0lMenF3YnhmT3ppN1VyZDhJZ01wVmE1alVIamUzUEVMcE1EMVNxUlFYVnplVGZ1N2JFRnNiS1pVS2xvYUg0dXJxUnVldXVpaU4rL2Z1VUtpd0IzWjJkc2hrTWthT25zaUNlVE9aT3l1UUFZTkhtbjJTSWdadVhQK0xOU3NYMDZPM045OS9zNGJUSi8vTTlMeUFHWFBaOWNzMnd1WUVFN3B3Ulk2eFI4K25uOWFqZkFVdm5KeWMwV2pVL1A3YkFWSmV2NkxYbHo3WTI5c1RHeHRqOXQrUEdHMFNHMkpySTQxYXpZay9qeUNWeVRoNytnUWF0Vm9ROC90SUkzUC9OV0pySTQxR2c2dXJHNU1uanFaQ1JTK21CSVlRSGphYlNXOG1PMTkrM1o5VEo0OHhmODUwZXZmcDk5R0dXSnVDbUpqWEJ0R1c0MFlOWkhMQUxJTnpmTWY4RXdXcTFXaUpqNHQ3NnlSdWdIZDN0QnJ0K3pmMlBYSHZ6aTA4aXhURHhpWnI1MG1UWnEzWnYzY245KzdlTm51MWkvU0xYdWxKbnlJamtVaW9XcTJtdVV6NnY3aDA0YXdncEZxbWJBVisrM1d2d1FRWHhOZlgvQmZFbnNLVVhjUitmNGlWakZwQ2tZOGY4czI2bFV5YUdveVZsVFdQSHoyd2pHRVdJTWM0Si9UY3ZuV0R0YXVXTUd6VUJNcVdxeUJVeGJDeHNXWGQ2cVZFUlQybVM3ZmVPWHB3SXBZMittWGJaaVFTS1VOR2pFTXFsWktjbkVUNC9ObDgzVyt3a0J0cDcrQ0FyMzhRMzZ4ZHpwbFR4Mm5mcWF0SmJSSWpaY3RYWlByc01Cd2RuZDVaKzdyZm9PR2twYVhsS0h2MGxDNWJucGlZMXh6WXU1UGJ0MjdRb2xWYmF0ZHRnRVFpSVRMeUVjc1h6NmRWbS9aODFzUjg2UUZpdEVsc2lLMk5UcDQ0Umt6TWEyRnk1VHRtQ0NPSDlFV2hTTVozekZEaFBKVXFqWkZEK2xLdGVpMzZEVElXdS9xWUVWc2JTYVZTa2hJVDhlay9oTXBWYTZCVUtvaDg5TURnR1ZhbmJrTUtGQ2pFN1ZzM1RHYkh4MGhDZkR6elFvS0U3YVRFUklQdGo1RmJONisvVTREWHpzNk94azFhc25mWEw0d1lNOUZNbG4wOEpDVEU4OVBtNy9IMUQrTDMzL2JUcGwwblprMzNwM1NaY254U3ZLUndudGo2bWx4eTc0OS9pMHFsRXp0ZXYzb1p0Mi9ybmo4dm5qOFRkQWVuK1k4ek9OL1MxVnJNUVk1elRpeWNwL1BvcjE0ZWprUWlJVFkyaHZ3RkNtSWp0K0dUNGlVNXVIODNzYTlmMDMvd2lCenJvQkJMRzNYcDNodXBWQ3FrYSt6YXZvMFNKVXNiaURZQjJOallNSGo0V0xSYThhNjBtQktKUklML0JPTndzS3lvVWFzMmZmc1BmZmVKSDRrOWVsWXRXOGo1YzZleHNiR2xaS2t5SFAzak53NGUyRU5LaXE3VVhWcGFLbHQrL0k0WEw1NmJ6VUVwUnB2RWh0amE2T1NKbzBaaDBJdVdyMmZZd0s4TXdsekZMTUJtYXNUV1JoS0poRHIxR2pJenlCOEF0VnBOV2xxYWdRaGpZbUlDYTcvOXlXS3JlTStmUGVYa2lhTjAvT0x0bWhmclZ5L0xkSEsxY040c2k0UklPems3NCtzZkpHeVBHelhRWUJzTUl5ZlNueWNtSmhqWW1IVk9QZWcwUzdyMyt2cWQ3OW00V1V2OEo0d2dPaW9TZHcvUDkybnVSNDFHcldidHFpVTBhOUZHaURDMmtjdnBOM0E0eXhmUFo3eGZnQkF0SjdhKzVtTWw5LzR3SFFwRk1yYTJka0svcmxLcEdESFlPMGM0SWJJaXh6a241b1l0eGM3ZVhwandaaXpSYysvdWJlenRIU3c2Q2RCcXRhaFVLb3ZWS3hkTEc2WFBONDE4L0pBL2p4NG1jRVlvb0JOeitubnJqd3diT1I3cG0zeXNuRGh4MDVQK29YdjBqOTg0Zk9oWEpnZk13dHJhbWhTbFVzZ1Z6S24yQU5TcDE0anFOV3RqNytDQWc0TWp0cloyQkV3ZXgrSVZHN0MybGlPVHlZaU5qV0hGa2pBUzR1TnhkbkhKa1RhbFI2bFVaSm1QYkM3RTFrWWpSdnNTT0dXQ3diNzQrRGljM3FqSGl3RkxYemN4dGxHKy9BVUUwY1VUZng3aC9MbFRnZzVDV2xvYVF3ZThYZS9CMURnNU8zUHErREVxVnFwaXBLK1Vub3NYemdyLzcvamxKOEdaOGZmMXF5YTNNVE1TNHVNTnFua2xKU1ptV3QxTFFDTEJ6czZlQll2WFpIbkt5Q0Y5elJxVFg2SmthU1pNQ2tRdTEybGxaSlpULyt6WkV5SzJidUxseXhlOGZQR2NzdVVxdlBVOWYvbDVNM1hxTm1UdzhMSGt5WnZYbE9iL1g2aFVhZXo4WlJ1ZHU1bEgyRHk3YUxWYXZsbW5TOHRvMnJ5MXdiRVNKVXZUNFl2dWhJWUVNWHpVQkVxVUxDM0t2Z1pnYVhpb1VVU0FScU1oZEhhZ2dUN0kyeGpnM1ozVjZ6ZHg4K1oxYnZ4OWpmWWR1MWhFV3kwbjNoL201Tm5USjdpNHVBcmJVWkdQMFdqVVJob1VLcFdLdVdITGhEblB4MHlPY2s2OGVQNk0rWE9ORllmOUo0NHkybWZPV3JJYXRaclFrQ0MrOWhtTXU0Y25lM1pHa0t4SXBudlBQbWF6UVk4WTIwaWxTbVBkNnFWMDY5bEh5RDhzVk5nZHBWTEJqb2d0Zk5GVlhBOVhTL0xpK1ROMjdmaVpDWk1Dc0xhMlJxRkladXFrc2ZnTUdFb2xyNm81MnA0cTFXcHc2ZUk1ZGtUOGhQKzBtWUl6eTliV2psOSsza3pNcTFkODNXOFEvdE5tNWxpYnJsKzd5c1h6WjNqMThnWFJVWTl4ZEhKbWFsQUlBL3YyTUNyWkd4UHptdFhyTjVuY0pyRzFVV2FUL2tjUDdsSGNnbm16WXJ0dVltd2pQUXFGZ2oyN0l1amNyWGVteHc4ZTJJT3RyUjBOUDJ0cU1odmVWdHAwVVZpSTBUNkZJamxUallZOU95T01JaTAwYWpYWHJsMmhiTGtLWmhHVVhMeGl2Y0dFS1RQTkNaWHFuOVM5aElSNGVuN1pGNEM5dTMvaDA5cjF5WmUvQU50KytvRTJiVHNpbDl0UXAzNUROQnExeVczWGs5SGV6Q2hZc0RCRFIrakNxd05uekh2bkpQSE15ZU40VmE2V3JYS2VwbVJnM3g2NHVycWhWQ3BvMUxnNTNkNk1LNjJzckhuMDhENHhNYStOOU04c2hVcVZ4dm8xeTNuODZBR1RBMlpsdXVEVW9GRVROQm8xODBLQ2FQVjVCejV2OTRYUk9XTG9hNjVjdm1DOFU2dmx6dTJiLy9xOTNEMktzRy8zZG1ZSFQyWGttSW00NVRIdlpQNWp2ai9Fd0syYjF5bFd2SVN3ZmZqUWZobzBhc3JYUG9PRWZTa3BLVXdZUFRoSE9DWWdoemtuOGhjb2FEU2hIdURkblpEUXhTYXRhZjR1amg0NVJHcHFxbEJIdW03OVJreWZOcEhtTGRvWURTeE5qZGphU0t2Vjh2MDNhOGlmdnlDTkdqY1Q5cVdtcE5DbFcyL21oUVJSb1ZKbGs1ZkYreEJRS2hVc1h4TEcxejZEaE9vWGRuYjJkTzdhazZYaG9Rd2VOcFpxTldybFdIc3VYenpQK2pYTEdEcGluTkdncDFXYjlpeGZQSjk1YzRJWk9Yb2lqazdHRldweWdrM09MaTZVcitqRmhqWExXYmgwalREQWtNdmxSdjNDa1A3bVdXa1dXeHZwOFJ1dkM4RjB5NU9YOCtkT1czU1FKY2JyQnVKcUk0QUg5Ky95emJxVkZDOWV5aUE5VVBabXdKZVNrc0t6cDArRVo3R3B5VTZZZVhiTGRtdTFXalp0M01DWjB5ZElpSTlqeWNwdjM0T0ZiMmYvM3AyY1BYM0NZRjlpWWlJekFpY1puVHR0K2h3QU5tL2NnRWVSb2dERXhjWnk3TWdoM1FLRFZzdXBFOGRvMXFJTmNURXhyRjIxUkloc0VSc0ZDaFlTL3JlenMrUEJnN3NHWTVCSEQrOFRGeGRMa1NLV0w1UG80T0RJdlBDVnJGKzlESThpUlJuZzNaMjgrZklMeCtmTW5BYm9TclpidXVyUGcvdjNpSTZLeEhkU1VLYU9PejJOR2pjbmY0R0M3TmtaZ1ZxdHk5Y1hXMStqWjBIb0RPN2Z1MnV3TDMwNlJIYjZBQmNYVjhiNlR1WFlrVU00aWloQ0x5cytwUHZEMHFoVUt2NDhlcGp1UGZ1ZzFXclp2ZU5ucmx5K3dMVHBjOUZxdGFqVktxeXNyTGwvOXpaNXpUd2Z0Q1E1eGpseDhNQWVmdnQxYjZiSE1vc0tBUE5FQnJ4NitZS0lyWnNZTlc2U01QRE9teTgvVFpxM1l1MnFKWXozQzBCbUpxZUFHTnZvNTYwL2N2ellIOWc3T0RCcW1BK3F0RFFrRWdtMmR2YlkydHFTTDM5QjFxMWVSdkRzTUl1SG4xc1NyVlpMeUl5cHZIenhuSzJiditmN0RhdFJwaWhCQzdhMnRoUW9XSmhWeXhjeWJOUUVvZnBLVHJMbjJKSGZpZGo2SXlQSCtGSHNreEtrS0pVb2xRcXNySFJkb0wyOUEyTjlwN0p1OVZKQ1preGx2Tjgwa3pzR3hXaVRwMmRSUEQyTDh0MzZWYUlvelN2R05nSmR0U1Y5YU83TEY4OVp2SEF1M2o2RFRmNjVXU0cyNndiaWFxTW4wVkY4dTM0bFVaR1ArYno5RjdUK3ZJUEJjYWxNUmtXdktvd1ozZzlydVp4SlU0eWpCOThuVXBtTTZiUENESFFYRWhNU3NMR3h3VnB1V0laejF0eEZUSjhWSnVnMktKVUtmTWNNSVdCR0tGcXRsaCsrVzhlMXZ5NEQ0T3FXQjcvSlFjd0luQ1NFWUp1S1kwY09jZnJrc1V5UFpSYjFNSDJhTHkxYnR5Znk4VU1HRFJzTlFNMWFkVmkzWmhsZmRPMUZqVnAxMlA3ekZwcTFhRU9QM3Q1TThSdkRvWVA3YU5haWpVbS94MytsYlljdUxGNDRsN1RVVkdHZnJhMGRuYnYxc2tqNlltWm90VnF1WGJ0Q3QxNTlzTEt5em5UY1prNm5aVmFVS2wyV3FVRWhRdi8rTnNwWDhLSjhCUzlBWEgyTjNrbWkwV2p3R3orY0NYNEJnckNoM3RHWTBTR1JsSlRJcFBHWlYrb1luVTRYQjJEcjVvMUE5cHdhWXVCRHVEOHN5WTIvLzhMUjBRbXZLdFdaUDJjNkNvVUN2eW5CdUxubElUVTFoUkdEdlpGSUpOalkyUExsMS8zZi9ZWWZDVG5HT2RHaVZWdWpFa1NXUnFsVXNIVFJQQm8xYVc2VVk5cWhVemZtencxbTFmSndCZzBkWlpZQnB4amJxR216VmxTc1ZKazhlZkxoNE9DSXZiMjlRUVNIVnF0bHhaSXdvcU1pYzNRNUlvbEVRcGR1dmJGM2NNVEp5Vm5JejA4ZkFuYjQwQUdVQ2tXT3RPZmxpMmY0K2dmaDd1SEpnL3QzbVQ4bkdLbE1hcERUS3BQSkdEaGtGTC91MzQyRGcyT090R25UeGcxY3VYeUJ4TVFFcGs0YUE4RE1PZUdrcHFZS2d5NDlHcTNHNVBhSXNZMEFnNXpoMU5RVWZBWU1OWW9zcTFXN3JsbHNBZkZkTnhCWEd4VXE3RTdydGgwcFY3NWlsazdzc1JQTUt5YnA0Vm1FQll2WG9GYXIyUjZ4aFNPL0gyUjI2R0loK2tlcjFYTGl6eU84ZXZrQ3p5TEZoUEtJSTRmMEpYREdQRll0RHdlZ2N0WHFkTzdXbTlIRGZHalR0cVB3V2xNdmFqVDhyQmtOUDJ2MnIxN3o2dVVMaG93WUo2U2JsQ3hkbGpIamRTS2xueFF2eWJCUk91MkF2UG55TTN6VUJDSEN3dHpJNVRiWnJ2N1Qrdk1PUnM0dXNYSC8zaDBLRjNiSHljbVp0dTIvTU9vVEFCd2NIQ3hnbVRHWk9TYmF0TzJJNUMzaDdHTHFhL1NPbjBFK1BiTzllT2ZnNEdqa2JGaThZQTVYTGwvQXc3TUlmbTlLSG91RmorMytzQ1NWdktwU3ZFUXBaRElaUGIvMHdjT3ppREJPbHN0dFdMMWhNMXF0VmxUWDN4emtHT2VFMkZBcUZTd05EOFhWMVkzT2J6UVQ3dCs3UTZIQ0h0aloyU0dUeVJnNWVpSUw1czFrN3F4QUJnd2VLYWdUNXlUeTVNMzMxcFZRaVVRaURHaHlPcFdyMW5qcjhTYk5XcG5KRWgxaXNpZTlMc2tueFV1eWRGWG1JYzhTaVlSV2Jkcm5XSnQ2ZmVWRHBjcFZXUlFXd3N3NTRjTCtRVU5IVTZ0MlBZTnp6NXc2Ym5KN3hOaEdHWEgzS0pMcGZuUFdyQmZiZGN1SXBkdElJcEZRdFZwTnMzeFdka2xOVGVIY21WUHMzN3VUU2w1VjhDeFNsSiszL29oM3Y4RThmdlNBelQ5OFErVGpSN1JvMVJZUHo2SUdnMU5ISnlmRyswMWprRTlQdkNwWEUvWnJ0VnBldlhxSnJaMDRvd2p6NXN0dmtGSWdsVW9wVkZpWFFxTmJIZnhISThPclNqV2oxNXNMT3pzNyt2UVZWeldSLzhLclZ5K1JTSFFUbnZhZHVuNXdKZGU3ZE05K1ZJZWwrNXIwdkhqK0RCZFhONElESnFMVmFKRklKVWlsVXNHQkRCajAxM291WFRncjZLdVZLVnVCMzM3ZEs2cUZ3NC90L3JBMCtrV1ZJa1V6VDNQSmFZNEp5SFZPV0l4ZnRtMUdJcEV5Wk1RNHBGSXB5Y2xKaE0rZnpkZjlCZ3U1c1BZT0R2ajZCL0hOMnVXY09YWDhnM3VnNUpKTExoOGVaMCtkUUNLUnNQSGJOYlR2MUUzSVNZN1l0c21nOXJhZVQrdlV0NFNadVdRZzk3cDlPTHg2K1lLZ3FiNVVxT2pGd0NFanVmSDNOYTcvZFlWSEQrK3hZTjVNL3I1MmxhYk5Xek42dlArL0VyVmNzU1NNeTVmTzAvcE5CRVV1dVlBdWZXYi9udTNjdVA0WDVTcFVzclE1SHpWUmtZKzVmdTBLR28yR3ViTUNDSm8xSDEvL0lCYk9tMFhRekhuQ2VRY1A3T0hLSldQUnpJU0VlSDdhL0QyKy9rSDgvdHQrMnJUcnhLenAvcFF1VTQ1UGlwYzA1MWZKSlJlTGtldWNzQkJkdXZkR0twVUs2UnE3dG0ralJNblNCaUpkQURZMk5nd2VQaGF0Vm1zSk0zUEpKWmNjUkh4Y0hGRlJqM0Z3Y0tSOEJTL1dyVnJDN05ERmd1YytZMW5oWE1SQjduWDdzTWliTHoraEMxY1FGL3VhbnpadlJLVktZL0R3c2F4WUdrWnlVaEtqeGsxaTYrYnZ5ZXF4cjFRcTBHaU0wM1AwVVlRUEg5eGowOFlOOVByS3g1UmZJNWNQQklsRVFwMTZqYmg4NlR3YjFxMEE0UFdybCtUSm0wLzRDN3FTa1lPSGpYbmJXK1h5RG1ZSFQ2YVNWMVdrVWlsendwWUphU3B5dVp6SXlFZDRlaFpGcFZKeDZPQSsrbmdiUmg5bzFHcldybHBDc3hadGhBb3FObkk1L1FZT1ovbmkrWXozQzhpUkVkUzU1RHh5UmswU0VTS1gyd2lPaWNqSEQvbno2R0ZCN09SSmRCUkxGODB6R0h6a3hMQ2V6SGh3L3k1N2QvOWlhVE55eWVXalpOZU9iZFNwMXhDQUdyWHFNTlozS2l1WExjVGZkNlJRYzN2S3BERUcyN2xZdmwvNkVLNWJhbW9xTzM3NWlSU2wwaUtmRDdxMGg3allHSzcvZFlWblQ1OFlIVTlJaU9mZTNkdEVSajR5cVIwSkNmR3NYTHFBaGZOblU3M0dwL1Q2MG9lVnl4WlF2VVp0NHVKaThhcGNqZklWdkZnVU5wdWtwRVRoZFhGeHNhU21wckFnZENheE1hK3pmUC9uejU3eUpEclNwTjhoSzY1Y09zL09YN2IrWDYrTmpuck0rdFhMY2hkalRJQ0xpeXR4Y2JITURWdEc4S3d3SEoyY21SdTJUS2pvTXpkc21TZ2RFLytsMzFDcDBvallhdnB5MStrSlg3YWVvU1BIQTRiNkdZMGFOMmYzanA4QjJCNnhCWGVQSWxUMHFpSWMxMnExZkxOT3B5dVRYbE1KZEU2akRsOTBKelFraUh0M2I1djZLK1NTaThYSmpaeXdNQ3BWR3V0V0w2VmJ6ejVDamxtaHd1NG9sUXAyUkd3eHlMbk9SVmZxOVBDaUE5UnYyQVFYRjFkTG01TkxMaDhWOWc0T05QcXNHWHQyUmdBNnA2aStkam5rcnNCbmhhWDdwUS9odXNubGNtN2R1STVNSnFOZGh5NW0vL3lBeWVOSVRFekEwZEVKdHp4NXFWR3pOZ1VMRldhYS8xaVVTaVZxdFFwN2UwZGMzZHlvWExrYW5wNm1FMk4wY25LbVJldTJsQzVkamo4T0gyVGgvRm4wNk8xTmxhclYrVjk3OXhuWVZQbjJjZnlidG5Ta05HVjBzUGRHQ2dLeVFSUVJCRUZGQVdYSTNudVdKU0Fib2JJUktoUlIvMjVSUVpDQ2o0cUtxR3dSQkVxaGpJSmx0SVVXdXBQblJXMmt0Q0FLVFVMNys3eEt6cm1UWHFlbk9VMnUzUGQxYlEvOUVvQVh1L1prZmNncXBrNGNUZHYySGRpMTgzdUtGaTNPcUhGVHFGeWxHZ2FEQVJlWGZFUkZYY0RmdnlqQjZ6NEFJQzB0alFQNzkxQzZUTGtjaS85Ty9Jc1dZODNxNWRSdjFNVGFRanBEeEtsdzNsaitPZ0JKU1luVWI5REVPcnZEWXJIdzd2bzFYTG9ZeFc4SDlsSHo0VHZYTEpLN1k3YVkrZXpURHpoMGNEK1AxRXN2Q25uNDk0UDQzOVR1RWRKLy82dFdMS0pubjRGM2JPTnBhM2R6M2VqWHN6TUZDaFFrTVRHQlpzMmZvT09MM1FGd2NjbkhtZE9uaUltSnRzNUV5R241OG1WZnZMNVI0MlpzM2JLUmtEZFhjUHpvRVNaUG0yUGRsNXFhUXNpYkt6bDdKb0pKVTJkbisyVmtrMmFQWVRhbnNXRHVkRnExYWMrekhUcm4yREdJMkp1U0UzWmtzVmg0NTYwMzhmWDFwMW56RnRadHlVbEpQTit4Q3d2bVRxZmFRd0daK2dQbkpSbHRsMjR1b0FYcGJkam16TWhhV2QwUituU0xQTWllN2RCWnM3VCtnU05lbHh6dHZHWDhqckw3a0hQbWRBU2hXelpaN3ljazNDQTQ1UDBjVDV6RXg4ZngrdEkzczJ5UGpZbGh5Y3FRVEoyRWN0cU42OWNKTy9ZSGI0ZXNwa3ExaHhneWZCeEZpaGJqbDEwNzhmdnJRNlBCWUtCbm4wSDh0SE1IR3pkOFJOK0J3N04wOVhxcTdUUE1tQnBJV3VyTnJUc3RsQ2habWhjNmQ4dng0K2pmNjBYYzNMSnJCMmhoMXJTSm1iWWtKU1VTdk80REJnOGJnOG5remFIZkRuQTFOc2E2LzRzTkgrSG03czc0U2EreU9HZ081U3BVeE12TGxNTkhrUHM1R1p6dzh5dkNrMDg5VGIxNmpmanQ0RDdlWGhkTWg0NWQwZ2NZREpqVDBvaU5qV0gvdnQzMEc1aDkyM2hiK0svWERVL1AvQ3hZdklxUTRCVVVMMW1LdmowNlpibytaOVRmc2ZkN3hQSVZLckh6aDI5NXZsTlh2RXplMXUwUnAwNXlQdkljNHlaTXYyTmlxRm56Si9EMTg3Y21vVVZ5S3lVbjdPalRqOTlqNXcvZllmVDBaUGpnWHFTbXBHQXdHSEQzTU9MdTdvNlByejlyZzFjd1kwN1FiZHVmNVFWMzA0NHA0NSthaVB4M3QzN0FEVDl4bkhWclZtYmFOblh5bUV6M3M2czJuaGM0MG5YSlVjOWJSbnU4QS92M1VMeEVTWHg5MDR0eS92cnpUZ0pxMWNiZDNZTytQVHJsZUJ6L3hKYUpDUUJYTjFlY1hWd0luRHlEUW9WOUdEOXFFRW5KU1poTUJYaXBhODlNWXhzMWZwU0dqWnBsbTN5eWQrY0ZzOW5Na2hWcmlZcjZrNlNrUkd2QnZ1VGtaTDdZOEtIMUcreWJYd2YvdCswckdqVnRUbHpjTld2YjFOQ3ZOckZuOXk0bXZUSWJvNmNuenp6WGlXV0w1ak55N0NTTVJzZG9jZmtnYTl5ME9UZHVYR2ZPekNtY2pqakprNjJmdG40aFZyNThSY2FNR0lEWmJLWmUvVWJadHZLMHRmOXkzYkJZTEJ3Ky9Cc2RYK3FPaTB1K2JLL1BBL3ZjZmRlUC95bzVPWW5rcEdTY25KeXRjZTNmK3l1ZmIvaVE0c1ZMTW1yY1pONTdPNFEvTDV6bjJlYzdVN0JnSVNwVXJNeVU2WFB2Nm5kZnRWb05xbGFya2RPSElXSlg5cjhLNVdHUHQyaEY5WWNDS0ZUSUIwL1AvQmlOeGt6Zkhsa3NGdDVZRnNUNXlIT1VLMS9SanBIYWg4SEppZUdqQXBrY09JTFUxRlJ1WEwrTzJXSW1mMzZ2TEdQbkxWek84RkdCZG9oU0pQZkphT05YdmtLbFBKdDh1QjFIdmk0NXlua3pPRG5SdG4wSEVoSnU4TW1ILytQWTBjTU0vbXNkdHNWaUllejRVVDdmOENHRGhvNmhiZnNPR0d5VUhNaG80WGZ4WWhUQkliWmRpMzR6RjVkOHRIKzJvL1grZ3NXcjdqamVrV2JGM0d6NHFFQU1UazVFUjEvbTNmVnI4UE12UW9jWHVsRFl4NGZ0MjdaWWt4TVpyeGxJcjV0aE1wbUlqN3RHZ1FJRldSK3lpckRqUnhrN1lScEd6L1JFUkwwR2pZbU5pV2IyOUVuTWZtMkozWTR2TjZqNlYzY09vOUdUbXJYcTBLVjc3MHp2SjBlUGY4VmVvV1Z4TDllTlV5ZFBVTFJvTWJ5OFRMUnQ5eHlCWTRaa2VYNVB6NXhQZEUyWk1JclltR2dhTm42VTY5ZmptVEUxRUQrL0luVHYwWStLbGFzQ01HM1dBclp0M2NTTXFZRzg4dW84Q2hVcW5HMWk0cW0yejlqczJpamlTSlNjc0tOQ2hYMnNWWkt6WXpBWXJOVzM4eUtEd1VCQXJUb0UxS3JEeWZBd2xnVE5wZCtBNFFUVXJBMmtmOXRpTW5uVHNIRXpBQUpxYVkycXlQMWdqNTd3RHdwSHZpNDV5bmt6bTgwVUtGQ1FTZU5IVUsxNkRTWlBtOHZpb0RsTW1Ed0RnOEZBMTVmNzhQT3VIMWc0NzFXNmRPOXRzdy9mR1FtYmNTTUhXcmNsSmlaWVA4amMzTG5nYm1iRzVIVUJ0ZXB3Nk9CK0NoWDJZZGE4eFh6M3pUWXVSbDNBeTJUQ05aK3JkVnpHYXdiU2t4TmVKbS9pNHE1aDh2Ykd1MEJCdW5UcnpkeVpVN0k4ZjVkdXZXMTJMTG5WZ0NHanJMY2R2UjM5dlZ3M3JseTVqTUdRL2tIZW5qT0tYbnM5ODR5MWNST240M1BMRWtCWFYxZWVidjg4VDdaKytvNnRncC92bFBNelBVUWNrWklUNHZEQ2poOWx6ZXBsREI0K2xzcFZxbUd4V0VoSlNjSE56WjIxd2N1SmpEekw4eDI3T095M1N5S1MrK2k2ZEh0T1RrNWNqNCtuVjUrQkJOU3FRMkppQXVmT1JHVDZYVFJvMkJRL3Z5S0VIVDlxdHpndEZnc2VScU0xRVRHa2YzZTdKaVVTRWhMdzhIaXdsbkJldVhLWnQ5OEtwbmp4a2p6ZnFTc2xTNVhtek9sVGVPYlBuKzM0YTlkaW1UbHRBdkZ4Y2Z4eDVIZUNscXdtTlRXRitVRXIyUDNyTHZ6OWkxQ3FkRm5PbmptTm05dnRQN2hKN25NdjE0MjZqelJnNitiUE9YcmtkNnI4TlZ2RUVkeWFtTGpablJJVElubVpraFBpOEJZdG1BMUE4TXJGR0F3R1ltTmo4UFh6eDgzVmpUSmx5N045NjVmRVJrZlRaOERRUFBsQlFFUnNUOWVsMnpNWUREUm8xSlJaMDlPTElxYWxwWkdTa3NMSUlYMnNZK0xqNDFpei9pT2JMVmxNUzAyekx1dTRldTBxQU5majQzSFB0cUNqN1YyK2ZJbFhwNHhsMnN3RjFzNWRENExtajdla1NiUG03UGoyYS9MbFMzOUxlVDd5SEQ0KzJSL0R6VVZKeDQwYUJNQ01xWUgwN0RPSTJKaG96cDZPb0ZUcHNvUnUyVWpESnMyc0JVSWw5N3VYNjBiNlk1dHg4TUJlMXExOUEvaDdKdFROTTZMS2xhL29rQzFUUmVSdlNrNDRrSWhUNFJ3NS9CdHRubjdPM3FFNGxQbEJ5L0V3R25GeFNXL1JkR3RidkpQaFlSaU5ubm51QTRDSUxWZ3NGaElURTdnZUgwOThmQnp4OFhGY3UzcVZBZ1VMVWExNjNpM001ZWpYSlh1Zk54OWZQeGF2V0F2QVR6L3VZTytlbnhrMk1yM3VRRXBLQ29QNjJtN0tzc1Zpd2MzZDNicXNZMzFJZW8ySGlJaHdpaFF0WnJNNDdzVEh4NWVINjlSanorNmZhZDJtZmJaajdyWjRhTWxTcFprMmM4SDlEQytMczJjaWVHM085RXpiUHYvMFF5QzlOYUxaYkdiWXdKNlo5cytjdDRoamZ4em0xTWtUdUxtN2svSEtxUHRJUTNiLzhoTk5tajNPdWpVcmVhWkRKMDZFSGFWWHY4RTVlZ3ppZU83bHV1SHRYWUJUSjA4d1AyZ0ZTWW1KVEJnM2pQbEJLK3crSStxL1NFNU81cXZObjlQNnFmYTR1VHRHQWxYRVZwU2NjQ0MrZnY1OHV5U1V4azBmdzl1N2dMM0RjUWlYTGtheGNQNk1MTnNuanMvYTd1cEIrK2NqNG1qaTRxN3grbXV6U0U1S0lpa3BrY1RFUkpLU0V2SDB6SStYeVVUKy9GNTRlWmt3ZVJlZ1lxVXE5ZzdYYmh6dHV1VEk1eTBoSVlITm16YjgzYnJ3RnR0RE4rUHU3a0hUUngvUHNSZ3VYNzVJb1VLRnJmZDc5RTZ2T2JIeisyOTVLT0RoSFB1NXR4Tis0aml2dnpZenkzYUx4WUxCOERPYlB2ODR5NzRWd2U5a0tlSjU1Y3BsSm80YmxyVzRwdzBTWWlWTGxiRjJWY2hnc1ZqWTlNVW5iUHpzWXpwMzZVR0xKMXBuS3ZLOWQ4OHZuRHA1Z2twVnFsRytRaVYyL2JnRGdFZnFOMkp4MEJ3NnZmUXlYaVlUQi9idHBsS1ZhampuY0h0WmNWei81cnBodHBqNTdOTVBPSFJ3UDQvVWF3akE0ZDhQNG4vTHJCdUx4Y0txRllzWU5IUjBqc1g5NFh2cjJmUHJMaElURTNCeHlZZUxpd3ZseWxkazM5NWZNM1hkUzBpNGdZZUhNY3RyS0lPcnF5dkhqeDdCMmRtWnA5cy9uMlB4aWpnaUpTZnNKS08xVnVGYjFxTTVPVHN6Wjhia0xPUHQzWi9aWG56OS9MTzh1ZS9ib3hOelgxdWE2VTJQaU53N0x5OFRmZm9Qd2MzTkhYY1BEL2J1L3BtdFd6YlNzL2RBNnpyZW1KaG8wdExTN3JpV05yZHp0T3VTbzU2M2lGUGh2TFYyRldYTFZxQk8zZnJXN2M1L1ZhQlBTa29pNnM4TEZDMVdQRWZqT0g3MEQ4cVdxNUJwMjVIRGh6aHkrQkRkZS9iUDBaK2RuZklWS3JFaStCMy9PRWpwQUFBVnVVbEVRVlRyL2Y2OVhpUm95V3E4VE41M2ZOeXRmMXNabGZ6dC9iL1FZckh3KzZFRGZMbHhBMG1KaVF3ZU5vYWRQMzdIOXRETnRHelZsa2NmZXdKWFZ6ZnExSzF2L1R2NDgwSWtubjkxdUNsYXJEakRSZ1ZpTUJnWU1Yb2lTeGZOcDhVVHJlMTVTR0pILy9hNjRXUnd3cyt2Q0U4KzlUVDE2alhpdDRQN2VIdGQ4TitKRFlNQmMxb2FzYkV4N04rM08wZGo3OXlsQngxZjdNNndnVDBZT0hRVWxhdFVCMkRra0Q3TVhiZ01Edzhqa043V05DTXhrZkY1SUdQZnpjNmNqaUIweXlici9ZU0VHd1NIdkcvMzE3eElUbEp5d3M3dTVsdTFtM3VFNXlYYlF6Zno5Yll0MmU3TDdodEswT3dKa1h0Vm9tUnB6a2VlNDkyMzExQzRzQzlUcHMrMXRzbjhhZWNPUHYzb1Bkbzk4d0xOSDI5cDUwanR3MUd2UzQ1MDNpNmNqMlI5eUNvaXo1MmxUYnZuc2l4VGNISjJwbnFObW93YzBwdDhycTVNbUp4MUZzcjl0T1BiN1hUczNNMTYvMFRZTVZZdGY1MlhlL1czdHErMGw5VFVWTXhtOHdNM2RUdnUybFgyNzl2TmllUEhPSFRvQUNhVGlSWXQyOUNrYVhPY25KMnBYYmMra2VmT3NublRCclp1L29Jbm4ycEhxNmZhc1czcmw0Uit0WW5VbEJRNnZ0aWRKVUZ6T1gvK1hLYm5qcjV5T2IwUW9wT1QvcWZuSWZkeTNXamN0RGszYmx4bnpzd3BuSTQ0eVpPdG42Wlo4eFlBbEM5ZmtURWpCbUEybTZsWHYxR09IOGVaMDZmSTUrcEt4WXIvYnBaYVJyTGl3UDQ5RkM5UkVsOWZmd0IrL1hrbkFiVnE0Kzd1Y2RkTHUwUWVaRXBPMkVsRzMrL0pnU05JVFUzbHh2WHJtQzFtNjV2Sm04MWJ1TnphSXp3dmFkbXFMUzFidGJWM0dDSjV5di9lV2N1T2I3WlRzVklWa3BPVENBbGV3ZlViMTdrYUc0Ty9mMUhHVDV5T2Y1R2k5ZzdUYmh6MXV1Ukk1NjFJMFdLMGJ2c01WYXBXenpTVitXYWp4bWFkSVpoVEdqUnFTc1hLVmEzM28vNjhRTWNYdTFIM3J5bmdHU3BYdFgyVi81U1VaQUJHRGUyYjdmNHAwK2ZsK015Uy84SWxYejUrUDNTUWN1VXEwS3BOZTRxWEtKbGxUUEVTSmVrL2FBVG5JOCt4Yis4dkFEelorbWxhdG1wcnJjWFNwTmxqTm8xYkhOZC92VzVVL1d0Mm1OSG9TYzFhZGVqU3ZYZW1ncG1qeDcrU013SGZ4djY5djlLazJlUFp6RzdJZnJtVndjbUp0dTA3a0pCd2cwOCsvQi9Iamg1bThMQXhRUHFzcExEalIvbDh3NGNNR2pxR3R1MDdXR2RNaWVSV1NrN1lTVWJmNzRCYWRUZ1pIc2FTb0xuMEd6Q2NnSnExQVFqOWFoTW1remNOR3pjRHNQWUlGeEhKU2ZYcU5hSnF0UnA0ZVprd205UDQ1dXRRa3FLdjhGTFhYaGlOUm1KalkvSjBjc0pST2RKNU14Z00xSHE0cmsxKzF0MTQvSllsQW8yYk5zOTJuRDIrQklpSmpzYkgxNDk1QzVkbjJUZW9iMWZjSFhSR2hZZUgwZm9CNnA4VUsxNkNZc1ZMV08rcmVMVms1NzllTndZTUdXVzkzZTdaRis1blNQK2FPUzJObjM3Y2daT3pNN3QvK1Fseldob0xGcWNYNEwzZG43M1piS1pBZ1lKTUdqK0NhdFZyTUhuYVhCWUh6V0hDNUJrWURBYTZ2dHlIbjNmOXdNSjVyOUtsZTIrOWZpVFhVM0xDenNLT0gyWE42bVVNSGo2V3lsV3FZYkZZU0VsSndjM05uYlhCeTRtTVBNdnpIYnZvWWlRaU5sR3hjbFZpWXFJSjNiS1JzT05IYWRtcUxmVWJOc0ZnTUhEdTNCbFdMbDFJcTZmYThlaGplWE5aaDZQU2VYc3duUWc3UnFsU1piSnNUMDFOSlNVbEJhUFJ2c3RPUk9UdTdmcnBCMkppb3EwMTRzYU5ITWl3Z1QxSlNMakJ1SkdEck9OU1UxTVlOckFuRDlkK2hGNzlCbk05UHA1ZWZRWVNVS3NPaVlrSjZjdWFibnJmMzZCaFUvejhpaEIyL0tqTmowbkUxcFNjc0xORkMyWURFTHh5TVFhRGdkallHSHo5L0hGemRhTk0yZkpzMy9vbHNkSFI5Qmt3VkFrS0VjbHhxMWNzWXUrZVgzQnpjNmQ4aFVwOC85M1hiQS9kVEZKU0lrbEpTYVNrSlBQaGUyOXo2ZEpGSlU0ZGlNN2JnK25INzcvSk5tRjBQVDRPRnhlWEI2NFdoVWhldHV1bjc3TXNTVm15TW9UQi9icGw2c3h4YzBGTVNGOTZObXY2UkFEUzB0SklTVWxoNUpBKzF2M3g4WEdzV2Y5UnB1VXFJcm1Wa2hOMk5qOW9PUjVHSXk0dStZRDBpdSt6NXkyMnJsVTdHUjZHMGVpcE41SWlZaE1OR2pXamR0MzZHRDA5OGZUTWo3dTdCMU1ualdicEcrdklsODhWWjJkblltTmplR05aRUhIWHJtSHl2bk9IQWJFTlJ6eHZGb3VGYTFkamlUeDNsc0krdmxtV2xjVEZYZVBTeFNoYzNkd29VYUpVanNmamFIYis4QzB4TWRIVWI5ZzR5NzdZMkpoc2ExQTlpQ0pPaFhQazhHKzBlZm81ZTRjaWtxT0dqaGpIdE1sak0yMjdkdTBxWGw2bU96N094OWVQeFN2V0F2RFRqenZZdStkbmhvMU1YMmFXa3BMQ29MNWRjeVpnRVFlazVJUWRYYm9ZeGNMNVdhdVVaMWZ4WFJXclJjUVdhajVjaHdQNzkvREZobytZK01vc2EyTFUzZDJEeno3OWdKZ3JWM2k1ZDM4bXZqTEx6cEhLelJ6dHZFMmROSnI0K0RqeTUvZWlZS0hDMUtsYkgvOGlSWGxsNGlnU0V4TkpTMHZGYU14UGdZSUZDUWg0T004bEo0NGNQc1I3NzRRd2VOaFlYRnp5a1pLU1FteHNOTjdlQlhCeWNtYlh6dThwVXJTWXZjTzhMM3o5L1BsMlNTaU5tejZHdDNjQmU0Y2prbU95SytSNUp1SWtaZTl5eGtOQ1FnS2JOMjM0dXczcUxiYUhic2JkM1lPbWp6NStUM0dLT0RJbEorekkxODgvUzlLaGI0OU96SDF0cVhvWWk0aGRITnkvbDVBM1Z6Qm82T2dzTTdaYVBkV09sVXNYc21EZURJYU5HRTkrcjl6eHpXNXU0R2puTFQ0K2p0ZVh2cGxsZTJ4TURFdFdodUNVaHl2T2h4MzdnK1dMNTlQMTViNVVyMUVUZ0pUa1pDWUhqc1NjbGdhQWQ0R0NEQjQ2MnZxWU83VVF6RzdmdUluVHFGeWwrbjJPL0o5bHRENHY3T09iYWJ1VHN6TnpabVR0dEhEbDhpWHIrbnlSM0NKd3pCQUFDaFlxek40OXYxQzdUcjEvZkV6RXFYRGVXcnVLc21VclVLZHVmZXQyNTcrdWxVbEpTVVQ5ZWNFaHUvZUkzRTlLVHRqSjl0RE5mTDF0UzdiN3NwczVBWm85SVNJNTY0Y2QzN0RoNC9jWU5qS1EwbVhLa1pTWVNHSmlBaTR1NmY4cWpFWlBSbzJid3RyZzVjeWRPWVV4Z2E5UXFMQ1BuYU9XQisyODVlWEVCRUNGU2xXWU5IVTJKVXFXdG00emVub1NIUEkreWNuSnBLV2w0ZTd1bmluSjlLQjlnTCtiOXlzWmlReVIzS1Jnd1VKTW1ESVRnTXVYTHJKMDBYeDY5QnB3Mi9FWHprZXlQbVFWa2VmTzBxYmRjN1J1MHo3VGZpZG5aNnJYcU1uSUliM0o1K3JLaE1sWloxeUw1Q1pLVHRoSnkxWnRhZG1xcmIzREVCR3h1bndwaW5FVHAxT3NlQWtpVG9XemNONE1uSnlkTXJWaWRIWjJwdC9BNFd6YitpV2Vudm50R0sxa2NOVHpObVhDU0FBdVhvd2lPT1I5bS96TUI0SEJZTWlVbUxpWnE2dXJqYU81dnd4T1Rnd2ZGY2prd0JHa3BxWnk0L3AxekJaenR2VXo1aTFjYnBmMnJTSTVLU014QVpDY25FU3Z2b095eklaK3BINUQ2KzBpUll2UnV1MHpWS2xhUGR0bElRQ2p4bWFkZFNTU1d5azVJU0lpQUR6M3d0L2ZZcFlwVzU3bHE5ZG5PODVnTU5EcXFYYTJDa3YrZ2FPZXQxbnpGZ1BwN2ZReUpDWW1XS2M4UjErNWJKM0JvWm1CdVlQQllDQ2dWaDBDYXRYaFpIZ1lTNExtMG0vQWNBSnExZ1lnOUt0Tm1FemVOR3pjRElDQVduWHNHYTVJamlwV3ZHUzIyL3YwSDJxOWJUQVlxUFZ3WFZ1RkpPTHdsSndRRVJHUkhHZXhXUEF3R3EySmlDSDl1eXNwa1V1RkhUL0ttdFhMR0R4OExKV3JWTU5pc1pDU2tvS2JtenRyZzVjVEdYbFdMVzFGUkNRTEpTZEVSRVRrdmtwTFRiTXU2N2g2N1NvQTErUGpjWGR6dDJkWURpa3hNZUcyMDduL3lXOEg5aEp4NmlUdG4rdDRuNk82TjRzV3pBWWdlT1ZpREFZRHNiRXgrUHI1NCticVJwbXk1ZG0rOVV0aW82UHBNMkNvRWhRaXQwaExTOE5aaGZFbGoxSnlRa1JFUk80Ymk4V0NtN3U3ZFZuSCtwQlZBRVJFaE9lYTlwajM0c2poUSt6Zit5dFhMbC9pZk9SWjhudVptREo5THYxNmRzNVNxRFFtSnZxTzlUcjhpeFpqemVybDFHL1VCSC8vb2prZCtsMmJIN1FjRDZNUkY1ZDhRSHBIa2RuekZsdlgzcDhNRDhObzlGUmlRbks5cTFkakdUTzgvMTBYdGJWWUxFeWZNcGFCUTBaVHZFVDJ5MEpFY2pNbEowUkVST1MrdVh6NUlvVUtGYmJlNzlFN3ZlYkV6dSsvNWFHQWgrMFZsc013ZVh0VHRYb04xcjI1a2tYTDM3UitnSGQxZGMyeXpHVmduNjdXMi8xN3ZZaGJ0ak5QTE15YU5qSFRscVNrUklMWGZYRGZZNzhibHk1R3NYQisxbzRDMlhVaTA3SWVrY3dNQmdOTkgyM0IrLzlieDlqQXFmWU9SOFRtbEp3UUVSR1IrK2I0MFQ4b1c2NUNwbTFIRGgvaXlPRkRkTy9aMzA1Uk9ZNFNKVXBSb2tRcDNnNVpiVTFNM0EyejJjeVNGV3VKaXZxVHBLUkV5cFF0RDBCeWNqSmZiUGlRamk5MlR4OW41eGFkdm43K1daSU9mWHQwWXU1clM3TjBMUkNSdi8zdm5iVjBmcWtIanovUmltMWZiZUszZy91c3hXUkY4Z29sSjBSRVJPUysyZkh0ZGpwMjdtYTlmeUxzR0t1V3Y4N0x2ZnBqOVBTMFkyU080ZjEzMS9IYndYM0V4OGRaNjNMTW1yZVk1T1JrYXllVERHYUwyWHA3K0toQURFNU9SRWRmNXQzMWEvRHpMMEtIRjdwUTJNZUg3ZHUyV0pNVEdlMDg3V0Y3NkdhKzNyWWwyMzNaelp3QXpaNlEzS1Z2ajA1NGVCaHYybUlCWU5qQW50WXRab3NaazhtYnVRdVdBWER0NmxWTTN0NTgrM1VvTDNUc2lwdTdPNjNhdENjODdCZ0JOV3R6K1BlRG1Fd0ZLRmtxK3hiRUlybUpraE1pSWlKeTN6Um8xSlNLbGF0YTcwZjllWUdPTDNhamJyMkdtY1pWcnZxUXJVTnpDQzkxNjhWREFiVllFalRYV3BjRG9QK2dFVHhTdjFHbXNiLyt2Tk42TzZCV0hRNGQzRStod2o3TW1yZVk3NzdaeHNXb0MzaVpUTGptYzdXT3kyam5hUTh0VzdXbFphdTJkdm5aSW81aTRlSlZ1TG1uTDhIS3FEbXhiTlZiMXYxbnowU3djbGtRQUFrSkNZd2ZQWWdsSzlkbGVvNmJYMGVuSTA1eTdJOGpqQm8zT2VlREY3RXpKU2RFUkVUa3ZubjhpZGFaN2pkdTJqemJjZmI2ZHQ4UjdQNzVKd3dHQSsrdWY1TjJ6M1prM3F4WEFOand5ZnRjdWhpRnI1OS9wdkgxR2pRRzRNcVZ5N3o5VmpERmk1ZmsrVTVkS1ZtcU5HZE9uOEl6ZjM2Ykg0T0kzTHVUSjQ1VG9tUnAzTnpjYmp2bXNSYXQyYnBsSXlmRHd5aFh2cUlOb3hPeFBTVW5SRVJFUkd6azJ0V3JSRWFleGRNelAxV3IxV0R0Nm1YTWVXMnB0WFBGclowdGJ0Yjg4WlkwYWRhY0hkOStUYjU4NlcvaHprZWV3OGZIejZiSElDTDN4L0ZqUjZoWXFjb2R4M2g0ZU5EOHNTZlpzdWt6aG80Y2I2UElST3hEeVFrUkVSRVJHOW4weFNjMGFOU1V6UnMzVU9lUkJ0U3VXNTlWS3haeDV2UXA2NWpKZjlXaUFKaTdZQmxuejBUdzJwenBtWjduODA4L0JDQTFOUVd6Mlp4cFRUdVFhUnE1aU5qTzJKRURiN3AzKzVvVEFBZjI3NkhUU3kvLzQzTTJiL0VrRThjTzVYemtPWW9WTDNFL3d4VnhLRXBPaUlpSWlOaUkwZE9UWm8rMllQUEdEVUI2alloQlEwZGI5MmMzYzZKa3FUSlprZzBXaTRWTlgzekN4czgrcG5PWEhyUjRvclc2WVlqWVdibnlGUms3WVJxdXJ1bDFZTEtyT1JFVmRZRU5INy9QNWN1WHVIenBJcFdyVkx2amMzNzI2UWMwYU5pVUFVTkdVYWh3NFR1T0ZYblFLVGtoSWlJaVlpUFBkdWhzWGNMeFgxZ3NGbjQvZElBdk4yNGdLVEdSd2NQR3NQUEg3OWdldXBtV3Jkcnk2R05QNE9wNisvWHJJcEp6SmsyZC9ZOWovUDJMV2hPUzAyWXUrTWVXd3IvdTJrbU5nSWVwWGFmZWZZbFJ4SkVwT1NFaUlpSmlJN2NtSnNKUEhHZmRtcFdadGsyZFBDYlQvY0JKcjdKLzMyNU9IRC9Hb1VNSE1KbE10R2paaGlaTm0rUGs3RXp0dXZXSlBIZVd6WnMyc0hYekZ6ejVWRHRhUGRVdXg0OUZSTzZObjM4UjYyMFBEdzhpSXNLcFhLVzZkZHVaMDZlNGVqV1draVhWUmxUeUJpVW5SRVJFUkd5c1JzMkhBU2hmb1ZLbWxxTFpTVWk0d2UrSERsS3VYQVZhdFdsUDhSSWxzNHdwWHFJay9RZU40SHprT2ZidC9TVkhZaGFSbk5PMi9mTXNYVFNmbE9SazZ6WjNkdzg2ZEh6SjJwcFVKTGRUY2tKRVJFVEV4dnIwSDNyWFl6MDhqQXdlTnVhZkJ3TEZpcGRRd1R3UkIrSHE2c2FqajdXOHE3R3QyN1NuZFp2Mk9SeVJpR056c25jQUlpSWlJaUlpdVkySGh3ZmRlL2F6ZHhnaUR3d2xKMFJFUkVSRVJFVEVycFNjRUJFUkVYRVE1eVBQRWhLOEFvdkZjc2R4RWFmQzJmTGxaemFLU2tSRUpPZXA1b1NJaUlpSWpVU2NDdWVONWE4RGtKU1VTUDBHVFhpcFd5OGd2VTNvdSt2WGNPbGlGTDhkMkVmTmgrdmM5bmw4L2Z6NWRra29qWnMraHJkM0FadkVMaUlpa3BQK2U2TnRFUkVSRVFGZzM2RVRkNTdxY0pQVEVTY3htYnc1OU5zQnJzYkcwTzdaRndENC9OTVBPWDM2SkYyNjlXWngwQndtVEptSmw1Y0pjMW9hL1h1L1JHRWYzN3Q2L2l1WEw3Rm0vVWQzSDd5elU1bmExY3FkdnZzSGlJaUkzSCthT1NFaUlpSmlRLyszN1NzYU5XMU9YTncxOG50NUFSRDYxU2IyN043RnBGZG1ZL1QwNUpubk9yRnMwWHhHanAyRXUxdDZHOEg1UVN2Kzhia3pFaGtpSWlJUEdpVW5SRVJFUkd6bzZ0VllUQ1lUOFhIWEtGQ2dJT3REVmhGMi9DaGpKMHpENk9rSlFMMEdqWW1OaVdiMjlFbU1IaitGNGFNQ21SdzRndFRVVkc1Y3Y0N1pZaVovZnE4c3p6MXY0WEtHandxMDlTR0ppSWpjTXlVblJFUkVSR3pvNnRWWXZFemV4TVZkdytUdGpYZUJnblRwMXB1NU02ZGtHZHVsVzI4S0ZpeEVZUjlmQW1yVjRXUjRHRXVDNXRKdndIQUNhdFlHMG1kZG1FemVOR3pjRElDQVdyZXZWU0VpSXVLb2xKd1FFUkVSc2FGcjEyS1pPVzBDOFhGeC9ISGtkNEtXckNZMU5ZWDVRU3ZZL2VzdS9QMkxVS3AwV2M2ZU9ZMmJteHRPenM0QWhCMC95cHJWeXhnOGZDeVZxMVREWXJHUWtwS0NtNXM3YTRPWEV4bDVsdWM3ZHNGZ1VFa3hFUkY1OENnNUlTSWlJbUpEcnk5OTAzcDczS2hCQU15WUdralBQb09JallubTdPa0lTcFV1UytpV2pUUnMwZ3cvL3lJQUxGb3dHNERnbFlzeEdBekV4c2JnNitlUG02c2JaY3FXWi92V0w0bU5qcWJQZ0tGS1VJaUl5QU5IeVFrUkVSRVJHNG1OamVIWUg0YzVkZklFYnU3dTFyWnBkUjlweU81ZmZxSkpzOGRadDJZbHozVG94SW13by9UcU45ajYyUGxCeS9Fd0duRnh5UWRBM3g2ZG1EMXZzWFZteGNud01JeEdUeVVtUkVUa2dhVGtoSWlJaUlpTmhKODR6cW1USjZoVXBScmxLMVJpMTQ4N0FIaWtmaU1XQjgyaDAwc3Y0MlV5Y1dEZmJpcFZxWWJ6WDRtSFN4ZWpXRGgvUnBibm16aCtlSlp0ZDlQVlEwUkV4TkVvdFM0aUlpSnlqL1lkT21INXQ0LzU4MElrcTFjdVlkck0xd0E0ZCs0TUpVcVVBbURwb3ZtMGVLSTExV3ZVdk8zaisvYm9SSERJKzlhWkUvK1pzMU9aMnRYS25iNjNKeEVSRWJrM1NrNklpSWlJM0tOL2s1ell0dlZMUXIvYVJHcEtDaDFmN003ZTNUOXovdnk1VEdPaXIxeW1ZTUZDR0p5Y2VPTEpObnk5YlV1VzU3bHkrUktGZlh5ei9Sbi9hdmFFa2hNaUl1SUFsSndRRVJFUnVVZi9kdWFFeFdKeG5Ob1FTazZJaUlnRGNMSjNBQ0lpSWlKNWpjTWtKa1JFUkJ5RWtoTWlJaUlpSWlJaVlsZEtUb2lJaUlpSWlJaUlYYW1WcUlpSWlNaTljckpVdDNjSS81WDVSdlI1ZThjZ0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SWlJaUlpQVB3LzhiV3RIdC8vTXFRQUFBQUFTVVZPUks1Q1lJST0iLAoJIlRoZW1lIiA6ICIiLAoJIlR5cGUiIDogImZsb3ciLAoJIlZlcnNpb24iIDogIjM3Igp9Cg=="/>
    </extobj>
  </extobjs>
</s:customData>
</file>

<file path=customXml/itemProps23.xml><?xml version="1.0" encoding="utf-8"?>
<ds:datastoreItem xmlns:ds="http://schemas.openxmlformats.org/officeDocument/2006/customXml" ds:itemID="s:customData">
  <ds:schemaRefs>
    <ds:schemaRef ds:uri="http://www.wps.cn/officeDocument/2013/wpsCustomData"/>
  </ds:schemaRefs>
</ds:datastoreItem>
</file>

<file path=docProps/app.xml><?xml version="1.0" encoding="utf-8"?>
<Properties xmlns="http://schemas.openxmlformats.org/officeDocument/2006/extended-properties" xmlns:vt="http://schemas.openxmlformats.org/officeDocument/2006/docPropsVTypes">
  <Template>Profile</Template>
  <TotalTime>0</TotalTime>
  <Words>6028</Words>
  <Application>WPS 演示</Application>
  <PresentationFormat>在屏幕上显示</PresentationFormat>
  <Paragraphs>548</Paragraphs>
  <Slides>39</Slides>
  <Notes>0</Notes>
  <HiddenSlides>0</HiddenSlides>
  <MMClips>0</MMClips>
  <ScaleCrop>false</ScaleCrop>
  <HeadingPairs>
    <vt:vector size="6" baseType="variant">
      <vt:variant>
        <vt:lpstr>已用的字体</vt:lpstr>
      </vt:variant>
      <vt:variant>
        <vt:i4>18</vt:i4>
      </vt:variant>
      <vt:variant>
        <vt:lpstr>主题</vt:lpstr>
      </vt:variant>
      <vt:variant>
        <vt:i4>2</vt:i4>
      </vt:variant>
      <vt:variant>
        <vt:lpstr>幻灯片标题</vt:lpstr>
      </vt:variant>
      <vt:variant>
        <vt:i4>39</vt:i4>
      </vt:variant>
    </vt:vector>
  </HeadingPairs>
  <TitlesOfParts>
    <vt:vector size="59" baseType="lpstr">
      <vt:lpstr>Arial</vt:lpstr>
      <vt:lpstr>宋体</vt:lpstr>
      <vt:lpstr>Wingdings</vt:lpstr>
      <vt:lpstr>Verdana</vt:lpstr>
      <vt:lpstr>微软雅黑</vt:lpstr>
      <vt:lpstr>Franklin Gothic Medium</vt:lpstr>
      <vt:lpstr>华文行楷</vt:lpstr>
      <vt:lpstr>Times New Roman</vt:lpstr>
      <vt:lpstr>黑体</vt:lpstr>
      <vt:lpstr>楷体</vt:lpstr>
      <vt:lpstr>楷体_GB2312</vt:lpstr>
      <vt:lpstr>新宋体</vt:lpstr>
      <vt:lpstr>Calibri</vt:lpstr>
      <vt:lpstr>Wingdings</vt:lpstr>
      <vt:lpstr>Arial Unicode MS</vt:lpstr>
      <vt:lpstr>方正韵动中黑简体</vt:lpstr>
      <vt:lpstr>方正兰亭细黑_GBK_M</vt:lpstr>
      <vt:lpstr>等线</vt:lpstr>
      <vt:lpstr>Profile</vt:lpstr>
      <vt:lpstr>2_Profile</vt:lpstr>
      <vt:lpstr>PowerPoint 演示文稿</vt:lpstr>
      <vt:lpstr>汇报提纲</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User</dc:creator>
  <cp:lastModifiedBy>易海土匠</cp:lastModifiedBy>
  <cp:revision>251</cp:revision>
  <dcterms:created xsi:type="dcterms:W3CDTF">2013-10-11T08:21:00Z</dcterms:created>
  <dcterms:modified xsi:type="dcterms:W3CDTF">2022-05-31T07:34:48Z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2052-11.1.0.11636</vt:lpwstr>
  </property>
  <property fmtid="{D5CDD505-2E9C-101B-9397-08002B2CF9AE}" pid="3" name="KSORubyTemplateID">
    <vt:lpwstr>2</vt:lpwstr>
  </property>
  <property fmtid="{D5CDD505-2E9C-101B-9397-08002B2CF9AE}" pid="4" name="ICV">
    <vt:lpwstr>D428C46CCF9E4F1189B95E9469D24A4E</vt:lpwstr>
  </property>
</Properties>
</file>